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GRAFICO'!$F$4:$F$7</c:f>
              <c:strCache>
                <c:ptCount val="4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UCAYALI</c:v>
                </c:pt>
              </c:strCache>
            </c:strRef>
          </c:cat>
          <c:val>
            <c:numRef>
              <c:f>'TABLA Y GRAFICO'!$G$4:$G$7</c:f>
              <c:numCache>
                <c:formatCode>#,##0</c:formatCode>
                <c:ptCount val="4"/>
                <c:pt idx="0">
                  <c:v>4</c:v>
                </c:pt>
                <c:pt idx="1">
                  <c:v>1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8401440"/>
        <c:axId val="598398080"/>
      </c:barChart>
      <c:catAx>
        <c:axId val="598401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398080"/>
        <c:crosses val="autoZero"/>
        <c:auto val="1"/>
        <c:lblAlgn val="ctr"/>
        <c:lblOffset val="100"/>
        <c:noMultiLvlLbl val="0"/>
      </c:catAx>
      <c:valAx>
        <c:axId val="5983980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40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GRAFICO'!$J$4:$J$7</c:f>
              <c:strCache>
                <c:ptCount val="4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UCAYALI</c:v>
                </c:pt>
              </c:strCache>
            </c:strRef>
          </c:cat>
          <c:val>
            <c:numRef>
              <c:f>'TABLA Y GRAFICO'!$K$4:$K$7</c:f>
              <c:numCache>
                <c:formatCode>#,##0</c:formatCode>
                <c:ptCount val="4"/>
                <c:pt idx="0">
                  <c:v>7573</c:v>
                </c:pt>
                <c:pt idx="1">
                  <c:v>7678</c:v>
                </c:pt>
                <c:pt idx="2">
                  <c:v>93285</c:v>
                </c:pt>
                <c:pt idx="3">
                  <c:v>6244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5301712"/>
        <c:axId val="695304512"/>
      </c:barChart>
      <c:catAx>
        <c:axId val="6953017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5304512"/>
        <c:crosses val="autoZero"/>
        <c:auto val="1"/>
        <c:lblAlgn val="ctr"/>
        <c:lblOffset val="100"/>
        <c:noMultiLvlLbl val="0"/>
      </c:catAx>
      <c:valAx>
        <c:axId val="695304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530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Hoja1!$G$4:$G$8</c:f>
              <c:strCache>
                <c:ptCount val="5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PUNO</c:v>
                </c:pt>
                <c:pt idx="4">
                  <c:v>UCAYALI</c:v>
                </c:pt>
              </c:strCache>
            </c:strRef>
          </c:cat>
          <c:val>
            <c:numRef>
              <c:f>Hoja1!$H$4:$H$8</c:f>
              <c:numCache>
                <c:formatCode>General</c:formatCode>
                <c:ptCount val="5"/>
                <c:pt idx="0" formatCode="#,##0">
                  <c:v>19125</c:v>
                </c:pt>
                <c:pt idx="1">
                  <c:v>256</c:v>
                </c:pt>
                <c:pt idx="2" formatCode="#,##0">
                  <c:v>2329</c:v>
                </c:pt>
                <c:pt idx="3" formatCode="#,##0">
                  <c:v>24959</c:v>
                </c:pt>
                <c:pt idx="4">
                  <c:v>831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8406480"/>
        <c:axId val="700350480"/>
      </c:barChart>
      <c:catAx>
        <c:axId val="5984064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0350480"/>
        <c:crosses val="autoZero"/>
        <c:auto val="1"/>
        <c:lblAlgn val="ctr"/>
        <c:lblOffset val="100"/>
        <c:noMultiLvlLbl val="0"/>
      </c:catAx>
      <c:valAx>
        <c:axId val="700350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840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Hoja1!$H$3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Hoja1!$G$4:$G$8</c:f>
              <c:strCache>
                <c:ptCount val="5"/>
                <c:pt idx="0">
                  <c:v>CUSCO</c:v>
                </c:pt>
                <c:pt idx="1">
                  <c:v>JUNIN</c:v>
                </c:pt>
                <c:pt idx="2">
                  <c:v>MADRE DE DIOS</c:v>
                </c:pt>
                <c:pt idx="3">
                  <c:v>PUNO</c:v>
                </c:pt>
                <c:pt idx="4">
                  <c:v>UCAYALI</c:v>
                </c:pt>
              </c:strCache>
            </c:strRef>
          </c:cat>
          <c:val>
            <c:numRef>
              <c:f>Hoja1!$H$4:$H$8</c:f>
              <c:numCache>
                <c:formatCode>General</c:formatCode>
                <c:ptCount val="5"/>
                <c:pt idx="0" formatCode="#,##0">
                  <c:v>19125</c:v>
                </c:pt>
                <c:pt idx="1">
                  <c:v>256</c:v>
                </c:pt>
                <c:pt idx="2" formatCode="#,##0">
                  <c:v>2329</c:v>
                </c:pt>
                <c:pt idx="3" formatCode="#,##0">
                  <c:v>24959</c:v>
                </c:pt>
                <c:pt idx="4">
                  <c:v>831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7780304"/>
        <c:axId val="603729888"/>
      </c:barChart>
      <c:catAx>
        <c:axId val="7077803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03729888"/>
        <c:crosses val="autoZero"/>
        <c:auto val="1"/>
        <c:lblAlgn val="ctr"/>
        <c:lblOffset val="100"/>
        <c:noMultiLvlLbl val="0"/>
      </c:catAx>
      <c:valAx>
        <c:axId val="6037298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78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6" rIns="94710" bIns="4735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0" tIns="47356" rIns="94710" bIns="473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30/11/2017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1248"/>
              </p:ext>
            </p:extLst>
          </p:nvPr>
        </p:nvGraphicFramePr>
        <p:xfrm>
          <a:off x="3183467" y="931334"/>
          <a:ext cx="5882216" cy="400473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88371"/>
                <a:gridCol w="2993845"/>
              </a:tblGrid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19,125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24,959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21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47,500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5060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47,500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042500"/>
              </p:ext>
            </p:extLst>
          </p:nvPr>
        </p:nvGraphicFramePr>
        <p:xfrm>
          <a:off x="2935287" y="1100668"/>
          <a:ext cx="6372225" cy="393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833" t="13086" r="5347" b="7160"/>
          <a:stretch/>
        </p:blipFill>
        <p:spPr>
          <a:xfrm>
            <a:off x="575734" y="241556"/>
            <a:ext cx="10955460" cy="62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9" y="656762"/>
            <a:ext cx="4031282" cy="57101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30" y="656762"/>
            <a:ext cx="4031282" cy="57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376082"/>
              </p:ext>
            </p:extLst>
          </p:nvPr>
        </p:nvGraphicFramePr>
        <p:xfrm>
          <a:off x="3259667" y="1016000"/>
          <a:ext cx="5655733" cy="348059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17096"/>
                <a:gridCol w="3238637"/>
              </a:tblGrid>
              <a:tr h="580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0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0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0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0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00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Total general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1820" y="56138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027435"/>
              </p:ext>
            </p:extLst>
          </p:nvPr>
        </p:nvGraphicFramePr>
        <p:xfrm>
          <a:off x="2457449" y="1261533"/>
          <a:ext cx="7277101" cy="394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49709"/>
              </p:ext>
            </p:extLst>
          </p:nvPr>
        </p:nvGraphicFramePr>
        <p:xfrm>
          <a:off x="3310467" y="990601"/>
          <a:ext cx="5636683" cy="35652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67806"/>
                <a:gridCol w="2868877"/>
              </a:tblGrid>
              <a:tr h="5942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942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42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42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42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42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114,780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578536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114,780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835772"/>
              </p:ext>
            </p:extLst>
          </p:nvPr>
        </p:nvGraphicFramePr>
        <p:xfrm>
          <a:off x="2862262" y="1100668"/>
          <a:ext cx="6467476" cy="408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27196"/>
              </p:ext>
            </p:extLst>
          </p:nvPr>
        </p:nvGraphicFramePr>
        <p:xfrm>
          <a:off x="2971800" y="1092200"/>
          <a:ext cx="6265333" cy="364357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77621"/>
                <a:gridCol w="3587712"/>
              </a:tblGrid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4" y="56021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318513"/>
              </p:ext>
            </p:extLst>
          </p:nvPr>
        </p:nvGraphicFramePr>
        <p:xfrm>
          <a:off x="2926820" y="1193800"/>
          <a:ext cx="6372225" cy="404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24660</TotalTime>
  <Words>170</Words>
  <Application>Microsoft Office PowerPoint</Application>
  <PresentationFormat>Panorámica</PresentationFormat>
  <Paragraphs>79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923</cp:revision>
  <cp:lastPrinted>2017-12-01T00:17:36Z</cp:lastPrinted>
  <dcterms:created xsi:type="dcterms:W3CDTF">2016-01-13T16:13:53Z</dcterms:created>
  <dcterms:modified xsi:type="dcterms:W3CDTF">2017-12-01T00:19:08Z</dcterms:modified>
</cp:coreProperties>
</file>