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GRAFICO'!$F$4:$F$18</c:f>
              <c:strCache>
                <c:ptCount val="15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LORETO</c:v>
                </c:pt>
                <c:pt idx="10">
                  <c:v>MADRE DE DIOS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GRAFICO'!$G$4:$G$18</c:f>
              <c:numCache>
                <c:formatCode>#,##0</c:formatCode>
                <c:ptCount val="15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8</c:v>
                </c:pt>
                <c:pt idx="4">
                  <c:v>28</c:v>
                </c:pt>
                <c:pt idx="5">
                  <c:v>5</c:v>
                </c:pt>
                <c:pt idx="6">
                  <c:v>20</c:v>
                </c:pt>
                <c:pt idx="7">
                  <c:v>58</c:v>
                </c:pt>
                <c:pt idx="8">
                  <c:v>3</c:v>
                </c:pt>
                <c:pt idx="9">
                  <c:v>15</c:v>
                </c:pt>
                <c:pt idx="10">
                  <c:v>5</c:v>
                </c:pt>
                <c:pt idx="11">
                  <c:v>15</c:v>
                </c:pt>
                <c:pt idx="12">
                  <c:v>17</c:v>
                </c:pt>
                <c:pt idx="13">
                  <c:v>57</c:v>
                </c:pt>
                <c:pt idx="1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8994608"/>
        <c:axId val="688997408"/>
      </c:barChart>
      <c:catAx>
        <c:axId val="6889946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997408"/>
        <c:crosses val="autoZero"/>
        <c:auto val="1"/>
        <c:lblAlgn val="ctr"/>
        <c:lblOffset val="100"/>
        <c:noMultiLvlLbl val="0"/>
      </c:catAx>
      <c:valAx>
        <c:axId val="6889974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99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GRAFICO'!$J$4:$J$18</c:f>
              <c:strCache>
                <c:ptCount val="15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LORETO</c:v>
                </c:pt>
                <c:pt idx="10">
                  <c:v>MADRE DE DIOS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GRAFICO'!$K$4:$K$18</c:f>
              <c:numCache>
                <c:formatCode>#,##0</c:formatCode>
                <c:ptCount val="15"/>
                <c:pt idx="0">
                  <c:v>20426</c:v>
                </c:pt>
                <c:pt idx="1">
                  <c:v>26248</c:v>
                </c:pt>
                <c:pt idx="2">
                  <c:v>8428</c:v>
                </c:pt>
                <c:pt idx="3">
                  <c:v>7174</c:v>
                </c:pt>
                <c:pt idx="4">
                  <c:v>315571</c:v>
                </c:pt>
                <c:pt idx="5">
                  <c:v>14626</c:v>
                </c:pt>
                <c:pt idx="6">
                  <c:v>87144</c:v>
                </c:pt>
                <c:pt idx="7">
                  <c:v>642955</c:v>
                </c:pt>
                <c:pt idx="8">
                  <c:v>954</c:v>
                </c:pt>
                <c:pt idx="9">
                  <c:v>123572</c:v>
                </c:pt>
                <c:pt idx="10">
                  <c:v>10705</c:v>
                </c:pt>
                <c:pt idx="11">
                  <c:v>55333</c:v>
                </c:pt>
                <c:pt idx="12">
                  <c:v>28941</c:v>
                </c:pt>
                <c:pt idx="13">
                  <c:v>343705</c:v>
                </c:pt>
                <c:pt idx="14">
                  <c:v>19832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4529568"/>
        <c:axId val="674871248"/>
      </c:barChart>
      <c:catAx>
        <c:axId val="6845295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4871248"/>
        <c:crosses val="autoZero"/>
        <c:auto val="1"/>
        <c:lblAlgn val="ctr"/>
        <c:lblOffset val="100"/>
        <c:noMultiLvlLbl val="0"/>
      </c:catAx>
      <c:valAx>
        <c:axId val="6748712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452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GRAFICO'!$F$4:$F$18</c:f>
              <c:strCache>
                <c:ptCount val="15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LORETO</c:v>
                </c:pt>
                <c:pt idx="10">
                  <c:v>MADRE DE DIOS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GRAFICO'!$G$4:$G$18</c:f>
              <c:numCache>
                <c:formatCode>#,##0</c:formatCode>
                <c:ptCount val="15"/>
                <c:pt idx="0">
                  <c:v>69</c:v>
                </c:pt>
                <c:pt idx="1">
                  <c:v>94</c:v>
                </c:pt>
                <c:pt idx="2">
                  <c:v>16</c:v>
                </c:pt>
                <c:pt idx="3">
                  <c:v>33</c:v>
                </c:pt>
                <c:pt idx="4">
                  <c:v>60</c:v>
                </c:pt>
                <c:pt idx="5">
                  <c:v>25</c:v>
                </c:pt>
                <c:pt idx="6">
                  <c:v>74</c:v>
                </c:pt>
                <c:pt idx="7">
                  <c:v>107</c:v>
                </c:pt>
                <c:pt idx="8">
                  <c:v>34</c:v>
                </c:pt>
                <c:pt idx="9">
                  <c:v>7</c:v>
                </c:pt>
                <c:pt idx="10">
                  <c:v>4</c:v>
                </c:pt>
                <c:pt idx="11">
                  <c:v>28</c:v>
                </c:pt>
                <c:pt idx="12">
                  <c:v>39</c:v>
                </c:pt>
                <c:pt idx="13">
                  <c:v>67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6338128"/>
        <c:axId val="685269264"/>
      </c:barChart>
      <c:catAx>
        <c:axId val="6863381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5269264"/>
        <c:crosses val="autoZero"/>
        <c:auto val="1"/>
        <c:lblAlgn val="ctr"/>
        <c:lblOffset val="100"/>
        <c:noMultiLvlLbl val="0"/>
      </c:catAx>
      <c:valAx>
        <c:axId val="6852692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633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GRAFICO'!$J$4:$J$18</c:f>
              <c:strCache>
                <c:ptCount val="15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LORETO</c:v>
                </c:pt>
                <c:pt idx="10">
                  <c:v>MADRE DE DIOS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GRAFICO'!$K$4:$K$18</c:f>
              <c:numCache>
                <c:formatCode>#,##0</c:formatCode>
                <c:ptCount val="15"/>
                <c:pt idx="0">
                  <c:v>142639</c:v>
                </c:pt>
                <c:pt idx="1">
                  <c:v>342209</c:v>
                </c:pt>
                <c:pt idx="2">
                  <c:v>119382</c:v>
                </c:pt>
                <c:pt idx="3">
                  <c:v>291381</c:v>
                </c:pt>
                <c:pt idx="4">
                  <c:v>642153</c:v>
                </c:pt>
                <c:pt idx="5">
                  <c:v>125694</c:v>
                </c:pt>
                <c:pt idx="6">
                  <c:v>617086</c:v>
                </c:pt>
                <c:pt idx="7">
                  <c:v>950912</c:v>
                </c:pt>
                <c:pt idx="8">
                  <c:v>242889</c:v>
                </c:pt>
                <c:pt idx="9">
                  <c:v>7463</c:v>
                </c:pt>
                <c:pt idx="10">
                  <c:v>2329</c:v>
                </c:pt>
                <c:pt idx="11">
                  <c:v>205920</c:v>
                </c:pt>
                <c:pt idx="12">
                  <c:v>202038</c:v>
                </c:pt>
                <c:pt idx="13">
                  <c:v>395746</c:v>
                </c:pt>
                <c:pt idx="14">
                  <c:v>21493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4953392"/>
        <c:axId val="577372096"/>
      </c:barChart>
      <c:catAx>
        <c:axId val="6849533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7372096"/>
        <c:crosses val="autoZero"/>
        <c:auto val="1"/>
        <c:lblAlgn val="ctr"/>
        <c:lblOffset val="100"/>
        <c:noMultiLvlLbl val="0"/>
      </c:catAx>
      <c:valAx>
        <c:axId val="5773720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495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0" tIns="47356" rIns="94710" bIns="4735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10" tIns="47356" rIns="94710" bIns="4735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4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4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296169"/>
              </p:ext>
            </p:extLst>
          </p:nvPr>
        </p:nvGraphicFramePr>
        <p:xfrm>
          <a:off x="3822793" y="905917"/>
          <a:ext cx="4597222" cy="519008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43350"/>
                <a:gridCol w="1695971"/>
                <a:gridCol w="1757901"/>
              </a:tblGrid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142,639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342,209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119,382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291,381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642,153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125,694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617,086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950,912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242,889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205,920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202,038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395,746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21,493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299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4,309,334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5060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4,309,334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493377"/>
              </p:ext>
            </p:extLst>
          </p:nvPr>
        </p:nvGraphicFramePr>
        <p:xfrm>
          <a:off x="2013164" y="832804"/>
          <a:ext cx="8220075" cy="462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294868"/>
            <a:ext cx="11124837" cy="6266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02" y="646013"/>
            <a:ext cx="4023694" cy="56994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68" y="646013"/>
            <a:ext cx="4016106" cy="56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52957"/>
              </p:ext>
            </p:extLst>
          </p:nvPr>
        </p:nvGraphicFramePr>
        <p:xfrm>
          <a:off x="3869266" y="996950"/>
          <a:ext cx="4461934" cy="525145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98009"/>
                <a:gridCol w="1480381"/>
                <a:gridCol w="1983544"/>
              </a:tblGrid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909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81820" y="56138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005329"/>
              </p:ext>
            </p:extLst>
          </p:nvPr>
        </p:nvGraphicFramePr>
        <p:xfrm>
          <a:off x="2213514" y="1001290"/>
          <a:ext cx="7915275" cy="455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59738"/>
              </p:ext>
            </p:extLst>
          </p:nvPr>
        </p:nvGraphicFramePr>
        <p:xfrm>
          <a:off x="3950758" y="894970"/>
          <a:ext cx="4368800" cy="53534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86540"/>
                <a:gridCol w="1611703"/>
                <a:gridCol w="1670557"/>
              </a:tblGrid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20,426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26,248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7,174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315,571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14,626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87,144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642,955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123,572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10,705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55,333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28,941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19,832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08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1,705,614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578536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1,705,614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173682"/>
              </p:ext>
            </p:extLst>
          </p:nvPr>
        </p:nvGraphicFramePr>
        <p:xfrm>
          <a:off x="2368693" y="791401"/>
          <a:ext cx="7536649" cy="469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27401"/>
              </p:ext>
            </p:extLst>
          </p:nvPr>
        </p:nvGraphicFramePr>
        <p:xfrm>
          <a:off x="3785939" y="982136"/>
          <a:ext cx="4630760" cy="486174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35771"/>
                <a:gridCol w="1536394"/>
                <a:gridCol w="2058595"/>
              </a:tblGrid>
              <a:tr h="2859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859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98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43354" y="560211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39070"/>
              </p:ext>
            </p:extLst>
          </p:nvPr>
        </p:nvGraphicFramePr>
        <p:xfrm>
          <a:off x="1746504" y="889001"/>
          <a:ext cx="8724371" cy="450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24693</TotalTime>
  <Words>330</Words>
  <Application>Microsoft Office PowerPoint</Application>
  <PresentationFormat>Panorámica</PresentationFormat>
  <Paragraphs>231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932</cp:revision>
  <cp:lastPrinted>2017-12-01T15:15:44Z</cp:lastPrinted>
  <dcterms:created xsi:type="dcterms:W3CDTF">2016-01-13T16:13:53Z</dcterms:created>
  <dcterms:modified xsi:type="dcterms:W3CDTF">2017-12-01T15:17:00Z</dcterms:modified>
</cp:coreProperties>
</file>