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10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17</c:v>
                </c:pt>
                <c:pt idx="4">
                  <c:v>3</c:v>
                </c:pt>
                <c:pt idx="5">
                  <c:v>22</c:v>
                </c:pt>
                <c:pt idx="6">
                  <c:v>59</c:v>
                </c:pt>
                <c:pt idx="7">
                  <c:v>2</c:v>
                </c:pt>
                <c:pt idx="8">
                  <c:v>22</c:v>
                </c:pt>
                <c:pt idx="9">
                  <c:v>9</c:v>
                </c:pt>
                <c:pt idx="10">
                  <c:v>15</c:v>
                </c:pt>
                <c:pt idx="11">
                  <c:v>9</c:v>
                </c:pt>
                <c:pt idx="12">
                  <c:v>57</c:v>
                </c:pt>
                <c:pt idx="13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2150624"/>
        <c:axId val="702152304"/>
      </c:barChart>
      <c:catAx>
        <c:axId val="7021506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2152304"/>
        <c:crosses val="autoZero"/>
        <c:auto val="1"/>
        <c:lblAlgn val="ctr"/>
        <c:lblOffset val="100"/>
        <c:noMultiLvlLbl val="0"/>
      </c:catAx>
      <c:valAx>
        <c:axId val="702152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215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20320</c:v>
                </c:pt>
                <c:pt idx="1">
                  <c:v>8428</c:v>
                </c:pt>
                <c:pt idx="2">
                  <c:v>7448</c:v>
                </c:pt>
                <c:pt idx="3">
                  <c:v>53810</c:v>
                </c:pt>
                <c:pt idx="4">
                  <c:v>2423</c:v>
                </c:pt>
                <c:pt idx="5">
                  <c:v>89329</c:v>
                </c:pt>
                <c:pt idx="6">
                  <c:v>644455</c:v>
                </c:pt>
                <c:pt idx="7">
                  <c:v>788</c:v>
                </c:pt>
                <c:pt idx="8">
                  <c:v>173819</c:v>
                </c:pt>
                <c:pt idx="9">
                  <c:v>84849</c:v>
                </c:pt>
                <c:pt idx="10">
                  <c:v>55742</c:v>
                </c:pt>
                <c:pt idx="11">
                  <c:v>8465</c:v>
                </c:pt>
                <c:pt idx="12">
                  <c:v>343705</c:v>
                </c:pt>
                <c:pt idx="13">
                  <c:v>355266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78350576"/>
        <c:axId val="778352256"/>
      </c:barChart>
      <c:catAx>
        <c:axId val="7783505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8352256"/>
        <c:crosses val="autoZero"/>
        <c:auto val="1"/>
        <c:lblAlgn val="ctr"/>
        <c:lblOffset val="100"/>
        <c:noMultiLvlLbl val="0"/>
      </c:catAx>
      <c:valAx>
        <c:axId val="778352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835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GRAFICO'!$F$4:$F$19</c:f>
              <c:numCache>
                <c:formatCode>#,##0</c:formatCode>
                <c:ptCount val="16"/>
                <c:pt idx="0">
                  <c:v>73</c:v>
                </c:pt>
                <c:pt idx="1">
                  <c:v>59</c:v>
                </c:pt>
                <c:pt idx="2">
                  <c:v>7</c:v>
                </c:pt>
                <c:pt idx="3">
                  <c:v>56</c:v>
                </c:pt>
                <c:pt idx="4">
                  <c:v>36</c:v>
                </c:pt>
                <c:pt idx="5">
                  <c:v>15</c:v>
                </c:pt>
                <c:pt idx="6">
                  <c:v>75</c:v>
                </c:pt>
                <c:pt idx="7">
                  <c:v>116</c:v>
                </c:pt>
                <c:pt idx="8">
                  <c:v>29</c:v>
                </c:pt>
                <c:pt idx="9">
                  <c:v>1</c:v>
                </c:pt>
                <c:pt idx="10">
                  <c:v>7</c:v>
                </c:pt>
                <c:pt idx="11">
                  <c:v>4</c:v>
                </c:pt>
                <c:pt idx="12">
                  <c:v>28</c:v>
                </c:pt>
                <c:pt idx="13">
                  <c:v>29</c:v>
                </c:pt>
                <c:pt idx="14">
                  <c:v>67</c:v>
                </c:pt>
                <c:pt idx="1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9641280"/>
        <c:axId val="699644080"/>
      </c:barChart>
      <c:catAx>
        <c:axId val="699641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9644080"/>
        <c:crosses val="autoZero"/>
        <c:auto val="1"/>
        <c:lblAlgn val="ctr"/>
        <c:lblOffset val="100"/>
        <c:noMultiLvlLbl val="0"/>
      </c:catAx>
      <c:valAx>
        <c:axId val="6996440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964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GRAFICO'!$I$4:$I$19</c:f>
              <c:numCache>
                <c:formatCode>#,##0</c:formatCode>
                <c:ptCount val="16"/>
                <c:pt idx="0">
                  <c:v>146459</c:v>
                </c:pt>
                <c:pt idx="1">
                  <c:v>213174</c:v>
                </c:pt>
                <c:pt idx="2">
                  <c:v>63050</c:v>
                </c:pt>
                <c:pt idx="3">
                  <c:v>684497</c:v>
                </c:pt>
                <c:pt idx="4">
                  <c:v>196733</c:v>
                </c:pt>
                <c:pt idx="5">
                  <c:v>60002</c:v>
                </c:pt>
                <c:pt idx="6">
                  <c:v>622405</c:v>
                </c:pt>
                <c:pt idx="7">
                  <c:v>983618</c:v>
                </c:pt>
                <c:pt idx="8">
                  <c:v>157657</c:v>
                </c:pt>
                <c:pt idx="9">
                  <c:v>5</c:v>
                </c:pt>
                <c:pt idx="10">
                  <c:v>7463</c:v>
                </c:pt>
                <c:pt idx="11">
                  <c:v>2329</c:v>
                </c:pt>
                <c:pt idx="12">
                  <c:v>220685</c:v>
                </c:pt>
                <c:pt idx="13">
                  <c:v>143345</c:v>
                </c:pt>
                <c:pt idx="14">
                  <c:v>395746</c:v>
                </c:pt>
                <c:pt idx="15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4012224"/>
        <c:axId val="784012784"/>
      </c:barChart>
      <c:catAx>
        <c:axId val="7840122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4012784"/>
        <c:crosses val="autoZero"/>
        <c:auto val="1"/>
        <c:lblAlgn val="ctr"/>
        <c:lblOffset val="100"/>
        <c:noMultiLvlLbl val="0"/>
      </c:catAx>
      <c:valAx>
        <c:axId val="784012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401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234710" cy="661854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87" y="4"/>
            <a:ext cx="3234710" cy="661854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0" tIns="47356" rIns="94710" bIns="4735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4"/>
          </a:xfrm>
          <a:prstGeom prst="rect">
            <a:avLst/>
          </a:prstGeom>
        </p:spPr>
        <p:txBody>
          <a:bodyPr vert="horz" lIns="94710" tIns="47356" rIns="94710" bIns="4735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60439"/>
            <a:ext cx="3234710" cy="661854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87" y="12560439"/>
            <a:ext cx="3234710" cy="661854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46807"/>
              </p:ext>
            </p:extLst>
          </p:nvPr>
        </p:nvGraphicFramePr>
        <p:xfrm>
          <a:off x="3888367" y="1153581"/>
          <a:ext cx="4466073" cy="466301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192996"/>
                <a:gridCol w="2273077"/>
              </a:tblGrid>
              <a:tr h="276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146,459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213,174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63,050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684,497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196,733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60,002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622,405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983,618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157,657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220,685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143,345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395,746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3’919,168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3’919,168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452389"/>
              </p:ext>
            </p:extLst>
          </p:nvPr>
        </p:nvGraphicFramePr>
        <p:xfrm>
          <a:off x="2180709" y="1026553"/>
          <a:ext cx="7884986" cy="456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5" y="299483"/>
            <a:ext cx="11135281" cy="6270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5" y="656761"/>
            <a:ext cx="4088748" cy="57915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47" y="656761"/>
            <a:ext cx="4088748" cy="57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47647"/>
              </p:ext>
            </p:extLst>
          </p:nvPr>
        </p:nvGraphicFramePr>
        <p:xfrm>
          <a:off x="4097866" y="1481667"/>
          <a:ext cx="4080933" cy="41656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44072"/>
                <a:gridCol w="2336861"/>
              </a:tblGrid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342341"/>
              </p:ext>
            </p:extLst>
          </p:nvPr>
        </p:nvGraphicFramePr>
        <p:xfrm>
          <a:off x="2129366" y="1054045"/>
          <a:ext cx="8102600" cy="465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49760"/>
              </p:ext>
            </p:extLst>
          </p:nvPr>
        </p:nvGraphicFramePr>
        <p:xfrm>
          <a:off x="3995340" y="1219191"/>
          <a:ext cx="4279636" cy="46482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101449"/>
                <a:gridCol w="2178187"/>
              </a:tblGrid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53,810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644,455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173,819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84,849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55,742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355,266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1’848,847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1’848,847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084359"/>
              </p:ext>
            </p:extLst>
          </p:nvPr>
        </p:nvGraphicFramePr>
        <p:xfrm>
          <a:off x="2229651" y="1094548"/>
          <a:ext cx="7814733" cy="444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44512"/>
              </p:ext>
            </p:extLst>
          </p:nvPr>
        </p:nvGraphicFramePr>
        <p:xfrm>
          <a:off x="3832505" y="1280583"/>
          <a:ext cx="4537627" cy="474769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39250"/>
                <a:gridCol w="2598377"/>
              </a:tblGrid>
              <a:tr h="281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43355" y="593231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587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364280"/>
              </p:ext>
            </p:extLst>
          </p:nvPr>
        </p:nvGraphicFramePr>
        <p:xfrm>
          <a:off x="2082800" y="1043093"/>
          <a:ext cx="8060266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24865</TotalTime>
  <Words>266</Words>
  <Application>Microsoft Office PowerPoint</Application>
  <PresentationFormat>Panorámica</PresentationFormat>
  <Paragraphs>167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963</cp:revision>
  <cp:lastPrinted>2017-12-03T19:38:36Z</cp:lastPrinted>
  <dcterms:created xsi:type="dcterms:W3CDTF">2016-01-13T16:13:53Z</dcterms:created>
  <dcterms:modified xsi:type="dcterms:W3CDTF">2017-12-03T19:40:22Z</dcterms:modified>
</cp:coreProperties>
</file>