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17</c:v>
                </c:pt>
                <c:pt idx="4">
                  <c:v>3</c:v>
                </c:pt>
                <c:pt idx="5">
                  <c:v>22</c:v>
                </c:pt>
                <c:pt idx="6">
                  <c:v>59</c:v>
                </c:pt>
                <c:pt idx="7">
                  <c:v>2</c:v>
                </c:pt>
                <c:pt idx="8">
                  <c:v>39</c:v>
                </c:pt>
                <c:pt idx="9">
                  <c:v>9</c:v>
                </c:pt>
                <c:pt idx="10">
                  <c:v>15</c:v>
                </c:pt>
                <c:pt idx="11">
                  <c:v>9</c:v>
                </c:pt>
                <c:pt idx="12">
                  <c:v>57</c:v>
                </c:pt>
                <c:pt idx="1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73131840"/>
        <c:axId val="673134640"/>
      </c:barChart>
      <c:catAx>
        <c:axId val="6731318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3134640"/>
        <c:crosses val="autoZero"/>
        <c:auto val="1"/>
        <c:lblAlgn val="ctr"/>
        <c:lblOffset val="100"/>
        <c:noMultiLvlLbl val="0"/>
      </c:catAx>
      <c:valAx>
        <c:axId val="673134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731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20320</c:v>
                </c:pt>
                <c:pt idx="1">
                  <c:v>8428</c:v>
                </c:pt>
                <c:pt idx="2">
                  <c:v>7448</c:v>
                </c:pt>
                <c:pt idx="3">
                  <c:v>53810</c:v>
                </c:pt>
                <c:pt idx="4">
                  <c:v>2423</c:v>
                </c:pt>
                <c:pt idx="5">
                  <c:v>89329</c:v>
                </c:pt>
                <c:pt idx="6">
                  <c:v>644455</c:v>
                </c:pt>
                <c:pt idx="7">
                  <c:v>788</c:v>
                </c:pt>
                <c:pt idx="8">
                  <c:v>267285</c:v>
                </c:pt>
                <c:pt idx="9">
                  <c:v>84849</c:v>
                </c:pt>
                <c:pt idx="10">
                  <c:v>55742</c:v>
                </c:pt>
                <c:pt idx="11">
                  <c:v>8465</c:v>
                </c:pt>
                <c:pt idx="12">
                  <c:v>343705</c:v>
                </c:pt>
                <c:pt idx="13">
                  <c:v>355266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63358800"/>
        <c:axId val="663359360"/>
      </c:barChart>
      <c:catAx>
        <c:axId val="663358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3359360"/>
        <c:crosses val="autoZero"/>
        <c:auto val="1"/>
        <c:lblAlgn val="ctr"/>
        <c:lblOffset val="100"/>
        <c:noMultiLvlLbl val="0"/>
      </c:catAx>
      <c:valAx>
        <c:axId val="663359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33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GRAFICO'!$F$4:$F$19</c:f>
              <c:numCache>
                <c:formatCode>#,##0</c:formatCode>
                <c:ptCount val="16"/>
                <c:pt idx="0">
                  <c:v>73</c:v>
                </c:pt>
                <c:pt idx="1">
                  <c:v>59</c:v>
                </c:pt>
                <c:pt idx="2">
                  <c:v>7</c:v>
                </c:pt>
                <c:pt idx="3">
                  <c:v>56</c:v>
                </c:pt>
                <c:pt idx="4">
                  <c:v>36</c:v>
                </c:pt>
                <c:pt idx="5">
                  <c:v>15</c:v>
                </c:pt>
                <c:pt idx="6">
                  <c:v>75</c:v>
                </c:pt>
                <c:pt idx="7">
                  <c:v>116</c:v>
                </c:pt>
                <c:pt idx="8">
                  <c:v>29</c:v>
                </c:pt>
                <c:pt idx="9">
                  <c:v>1</c:v>
                </c:pt>
                <c:pt idx="10">
                  <c:v>9</c:v>
                </c:pt>
                <c:pt idx="11">
                  <c:v>4</c:v>
                </c:pt>
                <c:pt idx="12">
                  <c:v>28</c:v>
                </c:pt>
                <c:pt idx="13">
                  <c:v>29</c:v>
                </c:pt>
                <c:pt idx="14">
                  <c:v>67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3567392"/>
        <c:axId val="783565712"/>
      </c:barChart>
      <c:catAx>
        <c:axId val="783567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3565712"/>
        <c:crosses val="autoZero"/>
        <c:auto val="1"/>
        <c:lblAlgn val="ctr"/>
        <c:lblOffset val="100"/>
        <c:noMultiLvlLbl val="0"/>
      </c:catAx>
      <c:valAx>
        <c:axId val="783565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35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GRAFICO'!$I$4:$I$19</c:f>
              <c:numCache>
                <c:formatCode>#,##0</c:formatCode>
                <c:ptCount val="16"/>
                <c:pt idx="0">
                  <c:v>146459</c:v>
                </c:pt>
                <c:pt idx="1">
                  <c:v>213174</c:v>
                </c:pt>
                <c:pt idx="2">
                  <c:v>63050</c:v>
                </c:pt>
                <c:pt idx="3">
                  <c:v>684497</c:v>
                </c:pt>
                <c:pt idx="4">
                  <c:v>196733</c:v>
                </c:pt>
                <c:pt idx="5">
                  <c:v>60002</c:v>
                </c:pt>
                <c:pt idx="6">
                  <c:v>622405</c:v>
                </c:pt>
                <c:pt idx="7">
                  <c:v>983618</c:v>
                </c:pt>
                <c:pt idx="8">
                  <c:v>157657</c:v>
                </c:pt>
                <c:pt idx="9">
                  <c:v>5</c:v>
                </c:pt>
                <c:pt idx="10">
                  <c:v>7587</c:v>
                </c:pt>
                <c:pt idx="11">
                  <c:v>2329</c:v>
                </c:pt>
                <c:pt idx="12">
                  <c:v>220685</c:v>
                </c:pt>
                <c:pt idx="13">
                  <c:v>143345</c:v>
                </c:pt>
                <c:pt idx="14">
                  <c:v>395746</c:v>
                </c:pt>
                <c:pt idx="15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3566272"/>
        <c:axId val="781682832"/>
      </c:barChart>
      <c:catAx>
        <c:axId val="7835662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682832"/>
        <c:crosses val="autoZero"/>
        <c:auto val="1"/>
        <c:lblAlgn val="ctr"/>
        <c:lblOffset val="100"/>
        <c:noMultiLvlLbl val="0"/>
      </c:catAx>
      <c:valAx>
        <c:axId val="781682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35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7" y="5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3" tIns="47353" rIns="94703" bIns="4735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703" tIns="47353" rIns="94703" bIns="4735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60440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7" y="12560440"/>
            <a:ext cx="3234710" cy="661854"/>
          </a:xfrm>
          <a:prstGeom prst="rect">
            <a:avLst/>
          </a:prstGeom>
        </p:spPr>
        <p:txBody>
          <a:bodyPr vert="horz" lIns="94703" tIns="47353" rIns="94703" bIns="4735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10921"/>
              </p:ext>
            </p:extLst>
          </p:nvPr>
        </p:nvGraphicFramePr>
        <p:xfrm>
          <a:off x="3884129" y="1159931"/>
          <a:ext cx="4474546" cy="500380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97156"/>
                <a:gridCol w="2277390"/>
              </a:tblGrid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146,459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213,174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63,050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684,497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196,733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622,405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983,618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157,657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220,685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143,345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9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3’919,292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3’919,292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890051"/>
              </p:ext>
            </p:extLst>
          </p:nvPr>
        </p:nvGraphicFramePr>
        <p:xfrm>
          <a:off x="2404533" y="914400"/>
          <a:ext cx="743373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9" y="279398"/>
            <a:ext cx="11209999" cy="6307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7" cy="57915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7" cy="57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94703"/>
              </p:ext>
            </p:extLst>
          </p:nvPr>
        </p:nvGraphicFramePr>
        <p:xfrm>
          <a:off x="4004733" y="1244601"/>
          <a:ext cx="4267200" cy="47836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3677"/>
                <a:gridCol w="2443523"/>
              </a:tblGrid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97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82764"/>
              </p:ext>
            </p:extLst>
          </p:nvPr>
        </p:nvGraphicFramePr>
        <p:xfrm>
          <a:off x="2425699" y="1180198"/>
          <a:ext cx="750993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47157"/>
              </p:ext>
            </p:extLst>
          </p:nvPr>
        </p:nvGraphicFramePr>
        <p:xfrm>
          <a:off x="4043891" y="1312326"/>
          <a:ext cx="4182533" cy="45042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53769"/>
                <a:gridCol w="2128764"/>
              </a:tblGrid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53,810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644,455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267,285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84,849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55,742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355,266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1’942,313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1’942,313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901456"/>
              </p:ext>
            </p:extLst>
          </p:nvPr>
        </p:nvGraphicFramePr>
        <p:xfrm>
          <a:off x="2102652" y="1022234"/>
          <a:ext cx="8068732" cy="458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61682"/>
              </p:ext>
            </p:extLst>
          </p:nvPr>
        </p:nvGraphicFramePr>
        <p:xfrm>
          <a:off x="3823785" y="1253074"/>
          <a:ext cx="4555067" cy="46735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46703"/>
                <a:gridCol w="2608364"/>
              </a:tblGrid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5" y="59323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4744"/>
              </p:ext>
            </p:extLst>
          </p:nvPr>
        </p:nvGraphicFramePr>
        <p:xfrm>
          <a:off x="2421458" y="1061890"/>
          <a:ext cx="7374466" cy="46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24872</TotalTime>
  <Words>266</Words>
  <Application>Microsoft Office PowerPoint</Application>
  <PresentationFormat>Panorámica</PresentationFormat>
  <Paragraphs>167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965</cp:revision>
  <cp:lastPrinted>2017-12-03T23:39:10Z</cp:lastPrinted>
  <dcterms:created xsi:type="dcterms:W3CDTF">2016-01-13T16:13:53Z</dcterms:created>
  <dcterms:modified xsi:type="dcterms:W3CDTF">2017-12-03T23:39:40Z</dcterms:modified>
</cp:coreProperties>
</file>