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19354</c:v>
                </c:pt>
                <c:pt idx="1">
                  <c:v>22</c:v>
                </c:pt>
                <c:pt idx="2">
                  <c:v>4759</c:v>
                </c:pt>
                <c:pt idx="3">
                  <c:v>8897</c:v>
                </c:pt>
                <c:pt idx="4">
                  <c:v>18109</c:v>
                </c:pt>
                <c:pt idx="5">
                  <c:v>1262</c:v>
                </c:pt>
                <c:pt idx="6">
                  <c:v>480612</c:v>
                </c:pt>
                <c:pt idx="7">
                  <c:v>3111</c:v>
                </c:pt>
                <c:pt idx="8">
                  <c:v>79469</c:v>
                </c:pt>
                <c:pt idx="9">
                  <c:v>42995</c:v>
                </c:pt>
                <c:pt idx="10">
                  <c:v>229248</c:v>
                </c:pt>
                <c:pt idx="11">
                  <c:v>19083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814432"/>
        <c:axId val="756631664"/>
      </c:barChart>
      <c:catAx>
        <c:axId val="686814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631664"/>
        <c:crosses val="autoZero"/>
        <c:auto val="1"/>
        <c:lblAlgn val="ctr"/>
        <c:lblOffset val="100"/>
        <c:noMultiLvlLbl val="0"/>
      </c:catAx>
      <c:valAx>
        <c:axId val="756631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81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UCAYALI</c:v>
                </c:pt>
              </c:strCache>
            </c:strRef>
          </c:cat>
          <c:val>
            <c:numRef>
              <c:f>'TABLA Y GRAFICO'!$I$4:$I$16</c:f>
              <c:numCache>
                <c:formatCode>#,##0</c:formatCode>
                <c:ptCount val="13"/>
                <c:pt idx="0">
                  <c:v>9831</c:v>
                </c:pt>
                <c:pt idx="1">
                  <c:v>123305</c:v>
                </c:pt>
                <c:pt idx="2">
                  <c:v>281590</c:v>
                </c:pt>
                <c:pt idx="3">
                  <c:v>38230</c:v>
                </c:pt>
                <c:pt idx="4">
                  <c:v>296461</c:v>
                </c:pt>
                <c:pt idx="5">
                  <c:v>145384</c:v>
                </c:pt>
                <c:pt idx="6">
                  <c:v>619483</c:v>
                </c:pt>
                <c:pt idx="7">
                  <c:v>7919</c:v>
                </c:pt>
                <c:pt idx="8">
                  <c:v>698</c:v>
                </c:pt>
                <c:pt idx="9">
                  <c:v>2329</c:v>
                </c:pt>
                <c:pt idx="10">
                  <c:v>131849</c:v>
                </c:pt>
                <c:pt idx="11">
                  <c:v>528978</c:v>
                </c:pt>
                <c:pt idx="12">
                  <c:v>1323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7372416"/>
        <c:axId val="687372976"/>
      </c:barChart>
      <c:catAx>
        <c:axId val="687372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7372976"/>
        <c:crosses val="autoZero"/>
        <c:auto val="1"/>
        <c:lblAlgn val="ctr"/>
        <c:lblOffset val="100"/>
        <c:noMultiLvlLbl val="0"/>
      </c:catAx>
      <c:valAx>
        <c:axId val="687372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73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7" y="5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3" tIns="47353" rIns="94703" bIns="4735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703" tIns="47353" rIns="94703" bIns="4735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60440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7" y="12560440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62365"/>
              </p:ext>
            </p:extLst>
          </p:nvPr>
        </p:nvGraphicFramePr>
        <p:xfrm>
          <a:off x="3777193" y="1185329"/>
          <a:ext cx="4688417" cy="424471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02174"/>
                <a:gridCol w="2386243"/>
              </a:tblGrid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9,831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123,305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281,590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296,461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145,384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619,483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131,849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528,978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9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2,187,380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’187,380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08426"/>
              </p:ext>
            </p:extLst>
          </p:nvPr>
        </p:nvGraphicFramePr>
        <p:xfrm>
          <a:off x="2279335" y="958426"/>
          <a:ext cx="7687733" cy="431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555" t="12839" r="4791" b="6913"/>
          <a:stretch/>
        </p:blipFill>
        <p:spPr>
          <a:xfrm>
            <a:off x="916444" y="397932"/>
            <a:ext cx="10742155" cy="60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7" cy="57915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7" cy="57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04131"/>
              </p:ext>
            </p:extLst>
          </p:nvPr>
        </p:nvGraphicFramePr>
        <p:xfrm>
          <a:off x="3691466" y="990600"/>
          <a:ext cx="4893733" cy="425952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91439"/>
                <a:gridCol w="2802294"/>
              </a:tblGrid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090931" y="5503748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18" y="1096097"/>
            <a:ext cx="7181761" cy="4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64274"/>
              </p:ext>
            </p:extLst>
          </p:nvPr>
        </p:nvGraphicFramePr>
        <p:xfrm>
          <a:off x="3346449" y="1016002"/>
          <a:ext cx="5577417" cy="43949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38704"/>
                <a:gridCol w="2838713"/>
              </a:tblGrid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19,354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8,897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18,109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480,612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79,469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42,995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229,248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19,083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906,921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,921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80921"/>
              </p:ext>
            </p:extLst>
          </p:nvPr>
        </p:nvGraphicFramePr>
        <p:xfrm>
          <a:off x="2407451" y="1076959"/>
          <a:ext cx="7459133" cy="411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55950"/>
              </p:ext>
            </p:extLst>
          </p:nvPr>
        </p:nvGraphicFramePr>
        <p:xfrm>
          <a:off x="3421619" y="1041401"/>
          <a:ext cx="5359400" cy="442251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90452"/>
                <a:gridCol w="3068948"/>
              </a:tblGrid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4" y="985900"/>
            <a:ext cx="7160707" cy="43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24909</TotalTime>
  <Words>235</Words>
  <Application>Microsoft Office PowerPoint</Application>
  <PresentationFormat>Panorámica</PresentationFormat>
  <Paragraphs>145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971</cp:revision>
  <cp:lastPrinted>2017-12-03T23:39:10Z</cp:lastPrinted>
  <dcterms:created xsi:type="dcterms:W3CDTF">2016-01-13T16:13:53Z</dcterms:created>
  <dcterms:modified xsi:type="dcterms:W3CDTF">2017-12-04T15:19:03Z</dcterms:modified>
</cp:coreProperties>
</file>