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0" d="100"/>
          <a:sy n="110" d="100"/>
        </p:scale>
        <p:origin x="60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ANCASH</c:v>
                </c:pt>
                <c:pt idx="1">
                  <c:v>AYACUCHO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6</c:v>
                </c:pt>
                <c:pt idx="5">
                  <c:v>39</c:v>
                </c:pt>
                <c:pt idx="6">
                  <c:v>32</c:v>
                </c:pt>
                <c:pt idx="7">
                  <c:v>8</c:v>
                </c:pt>
                <c:pt idx="8">
                  <c:v>11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45992480"/>
        <c:axId val="545991920"/>
      </c:barChart>
      <c:catAx>
        <c:axId val="5459924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45991920"/>
        <c:crosses val="autoZero"/>
        <c:auto val="1"/>
        <c:lblAlgn val="ctr"/>
        <c:lblOffset val="100"/>
        <c:noMultiLvlLbl val="0"/>
      </c:catAx>
      <c:valAx>
        <c:axId val="5459919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459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ANCASH</c:v>
                </c:pt>
                <c:pt idx="1">
                  <c:v>AYACUCHO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22</c:v>
                </c:pt>
                <c:pt idx="1">
                  <c:v>4759</c:v>
                </c:pt>
                <c:pt idx="2">
                  <c:v>8897</c:v>
                </c:pt>
                <c:pt idx="3">
                  <c:v>18109</c:v>
                </c:pt>
                <c:pt idx="4">
                  <c:v>1262</c:v>
                </c:pt>
                <c:pt idx="5">
                  <c:v>480612</c:v>
                </c:pt>
                <c:pt idx="6">
                  <c:v>554525</c:v>
                </c:pt>
                <c:pt idx="7">
                  <c:v>79469</c:v>
                </c:pt>
                <c:pt idx="8">
                  <c:v>42995</c:v>
                </c:pt>
                <c:pt idx="9">
                  <c:v>19083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6875184"/>
        <c:axId val="706871264"/>
      </c:barChart>
      <c:catAx>
        <c:axId val="7068751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6871264"/>
        <c:crosses val="autoZero"/>
        <c:auto val="1"/>
        <c:lblAlgn val="ctr"/>
        <c:lblOffset val="100"/>
        <c:noMultiLvlLbl val="0"/>
      </c:catAx>
      <c:valAx>
        <c:axId val="7068712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687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ANCASH</c:v>
                </c:pt>
                <c:pt idx="1">
                  <c:v>AYACUCHO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LIMA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PUNO</c:v>
                </c:pt>
                <c:pt idx="11">
                  <c:v>UCAYALI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42</c:v>
                </c:pt>
                <c:pt idx="1">
                  <c:v>32</c:v>
                </c:pt>
                <c:pt idx="2">
                  <c:v>9</c:v>
                </c:pt>
                <c:pt idx="3">
                  <c:v>59</c:v>
                </c:pt>
                <c:pt idx="4">
                  <c:v>35</c:v>
                </c:pt>
                <c:pt idx="5">
                  <c:v>67</c:v>
                </c:pt>
                <c:pt idx="6">
                  <c:v>8</c:v>
                </c:pt>
                <c:pt idx="7">
                  <c:v>3</c:v>
                </c:pt>
                <c:pt idx="8">
                  <c:v>4</c:v>
                </c:pt>
                <c:pt idx="9">
                  <c:v>18</c:v>
                </c:pt>
                <c:pt idx="10">
                  <c:v>10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1716256"/>
        <c:axId val="601717376"/>
      </c:barChart>
      <c:catAx>
        <c:axId val="6017162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1717376"/>
        <c:crosses val="autoZero"/>
        <c:auto val="1"/>
        <c:lblAlgn val="ctr"/>
        <c:lblOffset val="100"/>
        <c:noMultiLvlLbl val="0"/>
      </c:catAx>
      <c:valAx>
        <c:axId val="6017173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171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ANCASH</c:v>
                </c:pt>
                <c:pt idx="1">
                  <c:v>AYACUCHO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LIMA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PUNO</c:v>
                </c:pt>
                <c:pt idx="11">
                  <c:v>UCAYALI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123305</c:v>
                </c:pt>
                <c:pt idx="1">
                  <c:v>281590</c:v>
                </c:pt>
                <c:pt idx="2">
                  <c:v>38230</c:v>
                </c:pt>
                <c:pt idx="3">
                  <c:v>296461</c:v>
                </c:pt>
                <c:pt idx="4">
                  <c:v>145384</c:v>
                </c:pt>
                <c:pt idx="5">
                  <c:v>619483</c:v>
                </c:pt>
                <c:pt idx="6">
                  <c:v>7919</c:v>
                </c:pt>
                <c:pt idx="7">
                  <c:v>226</c:v>
                </c:pt>
                <c:pt idx="8">
                  <c:v>2329</c:v>
                </c:pt>
                <c:pt idx="9">
                  <c:v>131849</c:v>
                </c:pt>
                <c:pt idx="10">
                  <c:v>26896</c:v>
                </c:pt>
                <c:pt idx="11">
                  <c:v>1323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1714016"/>
        <c:axId val="706876304"/>
      </c:barChart>
      <c:catAx>
        <c:axId val="6017140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6876304"/>
        <c:crosses val="autoZero"/>
        <c:auto val="1"/>
        <c:lblAlgn val="ctr"/>
        <c:lblOffset val="100"/>
        <c:noMultiLvlLbl val="0"/>
      </c:catAx>
      <c:valAx>
        <c:axId val="7068763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171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234710" cy="661854"/>
          </a:xfrm>
          <a:prstGeom prst="rect">
            <a:avLst/>
          </a:prstGeom>
        </p:spPr>
        <p:txBody>
          <a:bodyPr vert="horz" lIns="94696" tIns="47349" rIns="94696" bIns="47349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387" y="6"/>
            <a:ext cx="3234710" cy="661854"/>
          </a:xfrm>
          <a:prstGeom prst="rect">
            <a:avLst/>
          </a:prstGeom>
        </p:spPr>
        <p:txBody>
          <a:bodyPr vert="horz" lIns="94696" tIns="47349" rIns="94696" bIns="47349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6" tIns="47349" rIns="94696" bIns="4734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96" tIns="47349" rIns="94696" bIns="4734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60440"/>
            <a:ext cx="3234710" cy="661854"/>
          </a:xfrm>
          <a:prstGeom prst="rect">
            <a:avLst/>
          </a:prstGeom>
        </p:spPr>
        <p:txBody>
          <a:bodyPr vert="horz" lIns="94696" tIns="47349" rIns="94696" bIns="47349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387" y="12560440"/>
            <a:ext cx="3234710" cy="661854"/>
          </a:xfrm>
          <a:prstGeom prst="rect">
            <a:avLst/>
          </a:prstGeom>
        </p:spPr>
        <p:txBody>
          <a:bodyPr vert="horz" lIns="94696" tIns="47349" rIns="94696" bIns="47349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36729"/>
              </p:ext>
            </p:extLst>
          </p:nvPr>
        </p:nvGraphicFramePr>
        <p:xfrm>
          <a:off x="3714798" y="1295408"/>
          <a:ext cx="4813208" cy="448732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63451"/>
                <a:gridCol w="2449757"/>
              </a:tblGrid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123,305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281,590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38,230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296,461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145,384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619,483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131,849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26,896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1’674,995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1’674,995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213763"/>
              </p:ext>
            </p:extLst>
          </p:nvPr>
        </p:nvGraphicFramePr>
        <p:xfrm>
          <a:off x="2575668" y="1084776"/>
          <a:ext cx="7095067" cy="444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69" y="310657"/>
            <a:ext cx="11180037" cy="6293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75" y="656761"/>
            <a:ext cx="4088746" cy="57915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47" y="656761"/>
            <a:ext cx="4088746" cy="57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90931" y="5503748"/>
            <a:ext cx="209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71534"/>
              </p:ext>
            </p:extLst>
          </p:nvPr>
        </p:nvGraphicFramePr>
        <p:xfrm>
          <a:off x="3754964" y="999673"/>
          <a:ext cx="4766734" cy="43772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37164"/>
                <a:gridCol w="2729570"/>
              </a:tblGrid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7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71034"/>
              </p:ext>
            </p:extLst>
          </p:nvPr>
        </p:nvGraphicFramePr>
        <p:xfrm>
          <a:off x="2167466" y="1164112"/>
          <a:ext cx="80264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87756" y="5625161"/>
            <a:ext cx="209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654318"/>
              </p:ext>
            </p:extLst>
          </p:nvPr>
        </p:nvGraphicFramePr>
        <p:xfrm>
          <a:off x="3987800" y="1007538"/>
          <a:ext cx="4241800" cy="441112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82870"/>
                <a:gridCol w="2158930"/>
              </a:tblGrid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8,897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18,109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480,612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554,525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79,469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42,995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19,083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5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1’209,733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1’209,733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049686"/>
              </p:ext>
            </p:extLst>
          </p:nvPr>
        </p:nvGraphicFramePr>
        <p:xfrm>
          <a:off x="2322784" y="1060682"/>
          <a:ext cx="7628467" cy="451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87756" y="5625161"/>
            <a:ext cx="209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297617"/>
              </p:ext>
            </p:extLst>
          </p:nvPr>
        </p:nvGraphicFramePr>
        <p:xfrm>
          <a:off x="3996490" y="997089"/>
          <a:ext cx="4277332" cy="447039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28007"/>
                <a:gridCol w="2449325"/>
              </a:tblGrid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1150" y="587304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037104"/>
              </p:ext>
            </p:extLst>
          </p:nvPr>
        </p:nvGraphicFramePr>
        <p:xfrm>
          <a:off x="2593986" y="1084636"/>
          <a:ext cx="6985000" cy="452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25006</TotalTime>
  <Words>232</Words>
  <Application>Microsoft Office PowerPoint</Application>
  <PresentationFormat>Panorámica</PresentationFormat>
  <Paragraphs>138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975</cp:revision>
  <cp:lastPrinted>2017-12-05T15:54:46Z</cp:lastPrinted>
  <dcterms:created xsi:type="dcterms:W3CDTF">2016-01-13T16:13:53Z</dcterms:created>
  <dcterms:modified xsi:type="dcterms:W3CDTF">2017-12-05T17:20:56Z</dcterms:modified>
</cp:coreProperties>
</file>