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0" d="100"/>
          <a:sy n="110" d="100"/>
        </p:scale>
        <p:origin x="60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SAN MARTIN</c:v>
                </c:pt>
                <c:pt idx="6">
                  <c:v>UCAYALI</c:v>
                </c:pt>
              </c:strCache>
            </c:strRef>
          </c:cat>
          <c:val>
            <c:numRef>
              <c:f>'TABLA Y GRAFICO'!$G$4:$G$10</c:f>
              <c:numCache>
                <c:formatCode>#,##0</c:formatCode>
                <c:ptCount val="7"/>
                <c:pt idx="0">
                  <c:v>5</c:v>
                </c:pt>
                <c:pt idx="1">
                  <c:v>9</c:v>
                </c:pt>
                <c:pt idx="2">
                  <c:v>11</c:v>
                </c:pt>
                <c:pt idx="3">
                  <c:v>4</c:v>
                </c:pt>
                <c:pt idx="4">
                  <c:v>5</c:v>
                </c:pt>
                <c:pt idx="5">
                  <c:v>39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5949376"/>
        <c:axId val="685948256"/>
      </c:barChart>
      <c:catAx>
        <c:axId val="6859493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5948256"/>
        <c:crosses val="autoZero"/>
        <c:auto val="1"/>
        <c:lblAlgn val="ctr"/>
        <c:lblOffset val="100"/>
        <c:noMultiLvlLbl val="0"/>
      </c:catAx>
      <c:valAx>
        <c:axId val="6859482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594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SAN MARTIN</c:v>
                </c:pt>
                <c:pt idx="6">
                  <c:v>UCAYALI</c:v>
                </c:pt>
              </c:strCache>
            </c:strRef>
          </c:cat>
          <c:val>
            <c:numRef>
              <c:f>'TABLA Y GRAFICO'!$K$4:$K$10</c:f>
              <c:numCache>
                <c:formatCode>#,##0</c:formatCode>
                <c:ptCount val="7"/>
                <c:pt idx="0">
                  <c:v>6789</c:v>
                </c:pt>
                <c:pt idx="1">
                  <c:v>80180</c:v>
                </c:pt>
                <c:pt idx="2">
                  <c:v>113888</c:v>
                </c:pt>
                <c:pt idx="3">
                  <c:v>4920</c:v>
                </c:pt>
                <c:pt idx="4">
                  <c:v>17560</c:v>
                </c:pt>
                <c:pt idx="5">
                  <c:v>233563</c:v>
                </c:pt>
                <c:pt idx="6">
                  <c:v>4323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4502784"/>
        <c:axId val="722768240"/>
      </c:barChart>
      <c:catAx>
        <c:axId val="6845027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2768240"/>
        <c:crosses val="autoZero"/>
        <c:auto val="1"/>
        <c:lblAlgn val="ctr"/>
        <c:lblOffset val="100"/>
        <c:noMultiLvlLbl val="0"/>
      </c:catAx>
      <c:valAx>
        <c:axId val="7227682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450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7</c:v>
                </c:pt>
                <c:pt idx="1">
                  <c:v>13</c:v>
                </c:pt>
                <c:pt idx="2">
                  <c:v>15</c:v>
                </c:pt>
                <c:pt idx="3">
                  <c:v>14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7">
                  <c:v>14</c:v>
                </c:pt>
                <c:pt idx="8">
                  <c:v>53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23394944"/>
        <c:axId val="688842576"/>
      </c:barChart>
      <c:catAx>
        <c:axId val="7233949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842576"/>
        <c:crosses val="autoZero"/>
        <c:auto val="1"/>
        <c:lblAlgn val="ctr"/>
        <c:lblOffset val="100"/>
        <c:noMultiLvlLbl val="0"/>
      </c:catAx>
      <c:valAx>
        <c:axId val="6888425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39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7545</c:v>
                </c:pt>
                <c:pt idx="1">
                  <c:v>43529</c:v>
                </c:pt>
                <c:pt idx="2">
                  <c:v>109018</c:v>
                </c:pt>
                <c:pt idx="3">
                  <c:v>140132</c:v>
                </c:pt>
                <c:pt idx="4">
                  <c:v>32</c:v>
                </c:pt>
                <c:pt idx="5">
                  <c:v>2329</c:v>
                </c:pt>
                <c:pt idx="6">
                  <c:v>27591</c:v>
                </c:pt>
                <c:pt idx="7">
                  <c:v>45111</c:v>
                </c:pt>
                <c:pt idx="8">
                  <c:v>230412</c:v>
                </c:pt>
                <c:pt idx="9">
                  <c:v>20941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8597856"/>
        <c:axId val="688596736"/>
      </c:barChart>
      <c:catAx>
        <c:axId val="6885978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596736"/>
        <c:crosses val="autoZero"/>
        <c:auto val="1"/>
        <c:lblAlgn val="ctr"/>
        <c:lblOffset val="100"/>
        <c:noMultiLvlLbl val="0"/>
      </c:catAx>
      <c:valAx>
        <c:axId val="6885967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59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3170717" cy="617910"/>
          </a:xfrm>
          <a:prstGeom prst="rect">
            <a:avLst/>
          </a:prstGeom>
        </p:spPr>
        <p:txBody>
          <a:bodyPr vert="horz" lIns="77436" tIns="38719" rIns="77436" bIns="38719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9" y="7"/>
            <a:ext cx="3170717" cy="617910"/>
          </a:xfrm>
          <a:prstGeom prst="rect">
            <a:avLst/>
          </a:prstGeom>
        </p:spPr>
        <p:txBody>
          <a:bodyPr vert="horz" lIns="77436" tIns="38719" rIns="77436" bIns="38719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36" tIns="38719" rIns="77436" bIns="3871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36" tIns="38719" rIns="77436" bIns="38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11726497"/>
            <a:ext cx="3170717" cy="617910"/>
          </a:xfrm>
          <a:prstGeom prst="rect">
            <a:avLst/>
          </a:prstGeom>
        </p:spPr>
        <p:txBody>
          <a:bodyPr vert="horz" lIns="77436" tIns="38719" rIns="77436" bIns="38719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9" y="11726497"/>
            <a:ext cx="3170717" cy="617910"/>
          </a:xfrm>
          <a:prstGeom prst="rect">
            <a:avLst/>
          </a:prstGeom>
        </p:spPr>
        <p:txBody>
          <a:bodyPr vert="horz" lIns="77436" tIns="38719" rIns="77436" bIns="38719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1318"/>
              </p:ext>
            </p:extLst>
          </p:nvPr>
        </p:nvGraphicFramePr>
        <p:xfrm>
          <a:off x="3814146" y="1083739"/>
          <a:ext cx="4605867" cy="45804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45500"/>
                <a:gridCol w="1699160"/>
                <a:gridCol w="1761207"/>
              </a:tblGrid>
              <a:tr h="381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1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43,529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109,018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140,132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27,591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45,111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230,412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7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20,941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70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626,640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626,640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3257"/>
              </p:ext>
            </p:extLst>
          </p:nvPr>
        </p:nvGraphicFramePr>
        <p:xfrm>
          <a:off x="2895600" y="1032933"/>
          <a:ext cx="6400800" cy="452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59079"/>
            <a:ext cx="11319933" cy="6300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08" y="656761"/>
            <a:ext cx="4207282" cy="59594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86" y="646013"/>
            <a:ext cx="4214870" cy="59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891660"/>
              </p:ext>
            </p:extLst>
          </p:nvPr>
        </p:nvGraphicFramePr>
        <p:xfrm>
          <a:off x="4006849" y="1117603"/>
          <a:ext cx="4262968" cy="423333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53506"/>
                <a:gridCol w="1414368"/>
                <a:gridCol w="1895094"/>
              </a:tblGrid>
              <a:tr h="47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7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037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656693"/>
              </p:ext>
            </p:extLst>
          </p:nvPr>
        </p:nvGraphicFramePr>
        <p:xfrm>
          <a:off x="2138361" y="1146332"/>
          <a:ext cx="791527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14941"/>
              </p:ext>
            </p:extLst>
          </p:nvPr>
        </p:nvGraphicFramePr>
        <p:xfrm>
          <a:off x="4138083" y="1225546"/>
          <a:ext cx="3994150" cy="387138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93363"/>
                <a:gridCol w="1473490"/>
                <a:gridCol w="1527297"/>
              </a:tblGrid>
              <a:tr h="430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0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6,789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0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80,180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0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113,888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0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0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17,560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0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233,563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0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4,323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0154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461,223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461,223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978653"/>
              </p:ext>
            </p:extLst>
          </p:nvPr>
        </p:nvGraphicFramePr>
        <p:xfrm>
          <a:off x="2936618" y="897467"/>
          <a:ext cx="6400800" cy="4567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16107"/>
              </p:ext>
            </p:extLst>
          </p:nvPr>
        </p:nvGraphicFramePr>
        <p:xfrm>
          <a:off x="3741973" y="910221"/>
          <a:ext cx="4733437" cy="48753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58737"/>
                <a:gridCol w="1570460"/>
                <a:gridCol w="2104240"/>
              </a:tblGrid>
              <a:tr h="4062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062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2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2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2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2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2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2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2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2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2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6278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1150" y="587304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129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324843"/>
              </p:ext>
            </p:extLst>
          </p:nvPr>
        </p:nvGraphicFramePr>
        <p:xfrm>
          <a:off x="2138362" y="1092199"/>
          <a:ext cx="7915275" cy="452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25335</TotalTime>
  <Words>248</Words>
  <Application>Microsoft Office PowerPoint</Application>
  <PresentationFormat>Panorámica</PresentationFormat>
  <Paragraphs>153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997</cp:revision>
  <cp:lastPrinted>2017-12-07T23:35:06Z</cp:lastPrinted>
  <dcterms:created xsi:type="dcterms:W3CDTF">2016-01-13T16:13:53Z</dcterms:created>
  <dcterms:modified xsi:type="dcterms:W3CDTF">2017-12-08T03:26:39Z</dcterms:modified>
</cp:coreProperties>
</file>