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CUSCO</c:v>
                </c:pt>
                <c:pt idx="1">
                  <c:v>HUANCAVELICA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12</c:v>
                </c:pt>
                <c:pt idx="1">
                  <c:v>15</c:v>
                </c:pt>
                <c:pt idx="2">
                  <c:v>3</c:v>
                </c:pt>
                <c:pt idx="3">
                  <c:v>60</c:v>
                </c:pt>
                <c:pt idx="4">
                  <c:v>7</c:v>
                </c:pt>
                <c:pt idx="5">
                  <c:v>2</c:v>
                </c:pt>
                <c:pt idx="6">
                  <c:v>55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4868784"/>
        <c:axId val="604871024"/>
      </c:barChart>
      <c:catAx>
        <c:axId val="604868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4871024"/>
        <c:crosses val="autoZero"/>
        <c:auto val="1"/>
        <c:lblAlgn val="ctr"/>
        <c:lblOffset val="100"/>
        <c:noMultiLvlLbl val="0"/>
      </c:catAx>
      <c:valAx>
        <c:axId val="6048710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486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GRAFICO'!$H$4:$H$11</c:f>
              <c:strCache>
                <c:ptCount val="8"/>
                <c:pt idx="0">
                  <c:v>CUSCO</c:v>
                </c:pt>
                <c:pt idx="1">
                  <c:v>HUANCAVELICA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GRAFICO'!$I$4:$I$11</c:f>
              <c:numCache>
                <c:formatCode>#,##0</c:formatCode>
                <c:ptCount val="8"/>
                <c:pt idx="0">
                  <c:v>2718</c:v>
                </c:pt>
                <c:pt idx="1">
                  <c:v>18242</c:v>
                </c:pt>
                <c:pt idx="2">
                  <c:v>4381</c:v>
                </c:pt>
                <c:pt idx="3">
                  <c:v>596248</c:v>
                </c:pt>
                <c:pt idx="4">
                  <c:v>14832</c:v>
                </c:pt>
                <c:pt idx="5">
                  <c:v>5505</c:v>
                </c:pt>
                <c:pt idx="6">
                  <c:v>165103</c:v>
                </c:pt>
                <c:pt idx="7">
                  <c:v>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18562240"/>
        <c:axId val="818564480"/>
      </c:barChart>
      <c:catAx>
        <c:axId val="8185622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8564480"/>
        <c:crosses val="autoZero"/>
        <c:auto val="1"/>
        <c:lblAlgn val="ctr"/>
        <c:lblOffset val="100"/>
        <c:noMultiLvlLbl val="0"/>
      </c:catAx>
      <c:valAx>
        <c:axId val="818564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856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16</c:v>
                </c:pt>
                <c:pt idx="1">
                  <c:v>14</c:v>
                </c:pt>
                <c:pt idx="2">
                  <c:v>66</c:v>
                </c:pt>
                <c:pt idx="3">
                  <c:v>4</c:v>
                </c:pt>
                <c:pt idx="4">
                  <c:v>111</c:v>
                </c:pt>
                <c:pt idx="5">
                  <c:v>4</c:v>
                </c:pt>
                <c:pt idx="6">
                  <c:v>4</c:v>
                </c:pt>
                <c:pt idx="7">
                  <c:v>74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5751744"/>
        <c:axId val="715750624"/>
      </c:barChart>
      <c:catAx>
        <c:axId val="7157517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750624"/>
        <c:crosses val="autoZero"/>
        <c:auto val="1"/>
        <c:lblAlgn val="ctr"/>
        <c:lblOffset val="100"/>
        <c:noMultiLvlLbl val="0"/>
      </c:catAx>
      <c:valAx>
        <c:axId val="715750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7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80273</c:v>
                </c:pt>
                <c:pt idx="1">
                  <c:v>29206</c:v>
                </c:pt>
                <c:pt idx="2">
                  <c:v>397440</c:v>
                </c:pt>
                <c:pt idx="3">
                  <c:v>3236</c:v>
                </c:pt>
                <c:pt idx="4">
                  <c:v>870702</c:v>
                </c:pt>
                <c:pt idx="5">
                  <c:v>2329</c:v>
                </c:pt>
                <c:pt idx="6">
                  <c:v>4724</c:v>
                </c:pt>
                <c:pt idx="7">
                  <c:v>405709</c:v>
                </c:pt>
                <c:pt idx="8">
                  <c:v>1886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18565600"/>
        <c:axId val="818563360"/>
      </c:barChart>
      <c:catAx>
        <c:axId val="8185656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8563360"/>
        <c:crosses val="autoZero"/>
        <c:auto val="1"/>
        <c:lblAlgn val="ctr"/>
        <c:lblOffset val="100"/>
        <c:noMultiLvlLbl val="0"/>
      </c:catAx>
      <c:valAx>
        <c:axId val="818563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1856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89" y="8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81" tIns="47342" rIns="94681" bIns="4734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81" tIns="47342" rIns="94681" bIns="4734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12560442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89" y="12560442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70213"/>
              </p:ext>
            </p:extLst>
          </p:nvPr>
        </p:nvGraphicFramePr>
        <p:xfrm>
          <a:off x="3924302" y="1227665"/>
          <a:ext cx="4394200" cy="500380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57704"/>
                <a:gridCol w="2236496"/>
              </a:tblGrid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80,273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29,206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397,440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870,702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405,709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8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1’795,505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1’795,505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97312"/>
              </p:ext>
            </p:extLst>
          </p:nvPr>
        </p:nvGraphicFramePr>
        <p:xfrm>
          <a:off x="2435968" y="935763"/>
          <a:ext cx="7374467" cy="474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4" y="312832"/>
            <a:ext cx="11125200" cy="620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41" y="646013"/>
            <a:ext cx="4198814" cy="5947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07" y="656761"/>
            <a:ext cx="4191227" cy="59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59747"/>
              </p:ext>
            </p:extLst>
          </p:nvPr>
        </p:nvGraphicFramePr>
        <p:xfrm>
          <a:off x="3903133" y="1269996"/>
          <a:ext cx="4470400" cy="46058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10519"/>
                <a:gridCol w="2559881"/>
              </a:tblGrid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474024"/>
              </p:ext>
            </p:extLst>
          </p:nvPr>
        </p:nvGraphicFramePr>
        <p:xfrm>
          <a:off x="2463799" y="1018223"/>
          <a:ext cx="7433734" cy="472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45075"/>
              </p:ext>
            </p:extLst>
          </p:nvPr>
        </p:nvGraphicFramePr>
        <p:xfrm>
          <a:off x="3794124" y="1066793"/>
          <a:ext cx="4682067" cy="49191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99056"/>
                <a:gridCol w="2383011"/>
              </a:tblGrid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4,381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596,248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14,832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165,103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9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807,512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807,512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00341"/>
              </p:ext>
            </p:extLst>
          </p:nvPr>
        </p:nvGraphicFramePr>
        <p:xfrm>
          <a:off x="2470951" y="999067"/>
          <a:ext cx="7332134" cy="463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874"/>
              </p:ext>
            </p:extLst>
          </p:nvPr>
        </p:nvGraphicFramePr>
        <p:xfrm>
          <a:off x="3582738" y="1032926"/>
          <a:ext cx="5037161" cy="515620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52735"/>
                <a:gridCol w="2884426"/>
              </a:tblGrid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7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126564"/>
              </p:ext>
            </p:extLst>
          </p:nvPr>
        </p:nvGraphicFramePr>
        <p:xfrm>
          <a:off x="2459558" y="1054269"/>
          <a:ext cx="7298267" cy="458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25049</TotalTime>
  <Words>206</Words>
  <Application>Microsoft Office PowerPoint</Application>
  <PresentationFormat>Panorámica</PresentationFormat>
  <Paragraphs>115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988</cp:revision>
  <cp:lastPrinted>2017-12-09T21:36:48Z</cp:lastPrinted>
  <dcterms:created xsi:type="dcterms:W3CDTF">2016-01-13T16:13:53Z</dcterms:created>
  <dcterms:modified xsi:type="dcterms:W3CDTF">2017-12-09T21:38:57Z</dcterms:modified>
</cp:coreProperties>
</file>