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89" y="8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1" tIns="47342" rIns="94681" bIns="47342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81" tIns="47342" rIns="94681" bIns="4734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12560442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89" y="12560442"/>
            <a:ext cx="3234710" cy="661854"/>
          </a:xfrm>
          <a:prstGeom prst="rect">
            <a:avLst/>
          </a:prstGeom>
        </p:spPr>
        <p:txBody>
          <a:bodyPr vert="horz" lIns="94681" tIns="47342" rIns="94681" bIns="47342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27854"/>
              </p:ext>
            </p:extLst>
          </p:nvPr>
        </p:nvGraphicFramePr>
        <p:xfrm>
          <a:off x="2352147" y="1181890"/>
          <a:ext cx="7538510" cy="390657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701668"/>
                <a:gridCol w="3836842"/>
              </a:tblGrid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320,217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9,607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110,741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8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452,865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,865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734" y="1001762"/>
            <a:ext cx="7668627" cy="46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778" t="12098" r="8403" b="4074"/>
          <a:stretch/>
        </p:blipFill>
        <p:spPr>
          <a:xfrm>
            <a:off x="609601" y="382024"/>
            <a:ext cx="10879666" cy="61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41" y="646014"/>
            <a:ext cx="4198814" cy="59474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07" y="656761"/>
            <a:ext cx="4191226" cy="59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7316"/>
              </p:ext>
            </p:extLst>
          </p:nvPr>
        </p:nvGraphicFramePr>
        <p:xfrm>
          <a:off x="2804583" y="1126063"/>
          <a:ext cx="6667499" cy="377613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49495"/>
                <a:gridCol w="3818004"/>
              </a:tblGrid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93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03" y="1179117"/>
            <a:ext cx="6870591" cy="41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70955"/>
              </p:ext>
            </p:extLst>
          </p:nvPr>
        </p:nvGraphicFramePr>
        <p:xfrm>
          <a:off x="2526241" y="999862"/>
          <a:ext cx="7217833" cy="478287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544205"/>
                <a:gridCol w="3673628"/>
              </a:tblGrid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19,305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71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25,539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,539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51" y="925117"/>
            <a:ext cx="7433734" cy="44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48496"/>
              </p:ext>
            </p:extLst>
          </p:nvPr>
        </p:nvGraphicFramePr>
        <p:xfrm>
          <a:off x="2591885" y="1042614"/>
          <a:ext cx="7018867" cy="39238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999660"/>
                <a:gridCol w="4019207"/>
              </a:tblGrid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0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90" y="984384"/>
            <a:ext cx="7475992" cy="44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25060</TotalTime>
  <Words>166</Words>
  <Application>Microsoft Office PowerPoint</Application>
  <PresentationFormat>Panorámica</PresentationFormat>
  <Paragraphs>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991</cp:revision>
  <cp:lastPrinted>2017-12-09T21:36:48Z</cp:lastPrinted>
  <dcterms:created xsi:type="dcterms:W3CDTF">2016-01-13T16:13:53Z</dcterms:created>
  <dcterms:modified xsi:type="dcterms:W3CDTF">2017-12-10T16:51:01Z</dcterms:modified>
</cp:coreProperties>
</file>