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GRAFICO'!$G$4:$G$11</c:f>
              <c:numCache>
                <c:formatCode>#,##0</c:formatCode>
                <c:ptCount val="8"/>
                <c:pt idx="0">
                  <c:v>1</c:v>
                </c:pt>
                <c:pt idx="1">
                  <c:v>23</c:v>
                </c:pt>
                <c:pt idx="2">
                  <c:v>5</c:v>
                </c:pt>
                <c:pt idx="3">
                  <c:v>11</c:v>
                </c:pt>
                <c:pt idx="4">
                  <c:v>11</c:v>
                </c:pt>
                <c:pt idx="5">
                  <c:v>1</c:v>
                </c:pt>
                <c:pt idx="6">
                  <c:v>12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8889312"/>
        <c:axId val="598889872"/>
      </c:barChart>
      <c:catAx>
        <c:axId val="5988893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889872"/>
        <c:crosses val="autoZero"/>
        <c:auto val="1"/>
        <c:lblAlgn val="ctr"/>
        <c:lblOffset val="100"/>
        <c:noMultiLvlLbl val="0"/>
      </c:catAx>
      <c:valAx>
        <c:axId val="5988898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88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GRAFICO'!$K$4:$K$11</c:f>
              <c:numCache>
                <c:formatCode>#,##0</c:formatCode>
                <c:ptCount val="8"/>
                <c:pt idx="0">
                  <c:v>3646</c:v>
                </c:pt>
                <c:pt idx="1">
                  <c:v>106832</c:v>
                </c:pt>
                <c:pt idx="2">
                  <c:v>5606</c:v>
                </c:pt>
                <c:pt idx="3">
                  <c:v>100107</c:v>
                </c:pt>
                <c:pt idx="4">
                  <c:v>93285</c:v>
                </c:pt>
                <c:pt idx="5">
                  <c:v>4833</c:v>
                </c:pt>
                <c:pt idx="6">
                  <c:v>9983</c:v>
                </c:pt>
                <c:pt idx="7">
                  <c:v>41423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126166736"/>
        <c:axId val="601788256"/>
      </c:barChart>
      <c:catAx>
        <c:axId val="1261667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788256"/>
        <c:crosses val="autoZero"/>
        <c:auto val="1"/>
        <c:lblAlgn val="ctr"/>
        <c:lblOffset val="100"/>
        <c:noMultiLvlLbl val="0"/>
      </c:catAx>
      <c:valAx>
        <c:axId val="601788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616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GRAFICO'!$G$4:$G$11</c:f>
              <c:numCache>
                <c:formatCode>#,##0</c:formatCode>
                <c:ptCount val="8"/>
                <c:pt idx="0">
                  <c:v>2</c:v>
                </c:pt>
                <c:pt idx="1">
                  <c:v>54</c:v>
                </c:pt>
                <c:pt idx="2">
                  <c:v>3</c:v>
                </c:pt>
                <c:pt idx="3">
                  <c:v>11</c:v>
                </c:pt>
                <c:pt idx="4">
                  <c:v>4</c:v>
                </c:pt>
                <c:pt idx="5">
                  <c:v>2</c:v>
                </c:pt>
                <c:pt idx="6">
                  <c:v>33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1790496"/>
        <c:axId val="601791056"/>
      </c:barChart>
      <c:catAx>
        <c:axId val="6017904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791056"/>
        <c:crosses val="autoZero"/>
        <c:auto val="1"/>
        <c:lblAlgn val="ctr"/>
        <c:lblOffset val="100"/>
        <c:noMultiLvlLbl val="0"/>
      </c:catAx>
      <c:valAx>
        <c:axId val="6017910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79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GRAFICO'!$J$4:$J$11</c:f>
              <c:strCache>
                <c:ptCount val="8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GRAFICO'!$K$4:$K$11</c:f>
              <c:numCache>
                <c:formatCode>#,##0</c:formatCode>
                <c:ptCount val="8"/>
                <c:pt idx="0">
                  <c:v>6529</c:v>
                </c:pt>
                <c:pt idx="1">
                  <c:v>263078</c:v>
                </c:pt>
                <c:pt idx="2">
                  <c:v>767</c:v>
                </c:pt>
                <c:pt idx="3">
                  <c:v>113129</c:v>
                </c:pt>
                <c:pt idx="4">
                  <c:v>2329</c:v>
                </c:pt>
                <c:pt idx="5">
                  <c:v>1139</c:v>
                </c:pt>
                <c:pt idx="6">
                  <c:v>152473</c:v>
                </c:pt>
                <c:pt idx="7">
                  <c:v>1632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1793296"/>
        <c:axId val="601793856"/>
      </c:barChart>
      <c:catAx>
        <c:axId val="6017932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793856"/>
        <c:crosses val="autoZero"/>
        <c:auto val="1"/>
        <c:lblAlgn val="ctr"/>
        <c:lblOffset val="100"/>
        <c:noMultiLvlLbl val="0"/>
      </c:catAx>
      <c:valAx>
        <c:axId val="601793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179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3170717" cy="617910"/>
          </a:xfrm>
          <a:prstGeom prst="rect">
            <a:avLst/>
          </a:prstGeom>
        </p:spPr>
        <p:txBody>
          <a:bodyPr vert="horz" lIns="77430" tIns="38716" rIns="77430" bIns="38716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9" y="9"/>
            <a:ext cx="3170717" cy="617910"/>
          </a:xfrm>
          <a:prstGeom prst="rect">
            <a:avLst/>
          </a:prstGeom>
        </p:spPr>
        <p:txBody>
          <a:bodyPr vert="horz" lIns="77430" tIns="38716" rIns="77430" bIns="38716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30" tIns="38716" rIns="77430" bIns="3871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30" tIns="38716" rIns="77430" bIns="387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11726498"/>
            <a:ext cx="3170717" cy="617910"/>
          </a:xfrm>
          <a:prstGeom prst="rect">
            <a:avLst/>
          </a:prstGeom>
        </p:spPr>
        <p:txBody>
          <a:bodyPr vert="horz" lIns="77430" tIns="38716" rIns="77430" bIns="38716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9" y="11726498"/>
            <a:ext cx="3170717" cy="617910"/>
          </a:xfrm>
          <a:prstGeom prst="rect">
            <a:avLst/>
          </a:prstGeom>
        </p:spPr>
        <p:txBody>
          <a:bodyPr vert="horz" lIns="77430" tIns="38716" rIns="77430" bIns="38716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75308"/>
              </p:ext>
            </p:extLst>
          </p:nvPr>
        </p:nvGraphicFramePr>
        <p:xfrm>
          <a:off x="4004735" y="1189973"/>
          <a:ext cx="4233333" cy="43133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52849"/>
                <a:gridCol w="1561728"/>
                <a:gridCol w="1618756"/>
              </a:tblGrid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263,078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113,129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152,473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33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541,076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827784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541,076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373553"/>
              </p:ext>
            </p:extLst>
          </p:nvPr>
        </p:nvGraphicFramePr>
        <p:xfrm>
          <a:off x="1818960" y="999067"/>
          <a:ext cx="8608483" cy="433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249"/>
            <a:ext cx="11269133" cy="6317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17" y="646013"/>
            <a:ext cx="4159663" cy="58920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62" y="646013"/>
            <a:ext cx="4146117" cy="58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34826"/>
              </p:ext>
            </p:extLst>
          </p:nvPr>
        </p:nvGraphicFramePr>
        <p:xfrm>
          <a:off x="3852333" y="969430"/>
          <a:ext cx="4572000" cy="48725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2628"/>
                <a:gridCol w="1516899"/>
                <a:gridCol w="2032473"/>
              </a:tblGrid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25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7" y="58170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669422"/>
              </p:ext>
            </p:extLst>
          </p:nvPr>
        </p:nvGraphicFramePr>
        <p:xfrm>
          <a:off x="2223029" y="1007533"/>
          <a:ext cx="7915275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76556"/>
              </p:ext>
            </p:extLst>
          </p:nvPr>
        </p:nvGraphicFramePr>
        <p:xfrm>
          <a:off x="4022724" y="982132"/>
          <a:ext cx="4224867" cy="4191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50744"/>
                <a:gridCol w="1558604"/>
                <a:gridCol w="1615519"/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106,832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5,606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100,107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4,833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9,983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41,423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365,715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841003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365,715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91203"/>
              </p:ext>
            </p:extLst>
          </p:nvPr>
        </p:nvGraphicFramePr>
        <p:xfrm>
          <a:off x="2293151" y="960735"/>
          <a:ext cx="7687733" cy="452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37870"/>
              </p:ext>
            </p:extLst>
          </p:nvPr>
        </p:nvGraphicFramePr>
        <p:xfrm>
          <a:off x="3662919" y="1062568"/>
          <a:ext cx="4876800" cy="43645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0803"/>
                <a:gridCol w="1618025"/>
                <a:gridCol w="2167972"/>
              </a:tblGrid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45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1150" y="587304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386834"/>
              </p:ext>
            </p:extLst>
          </p:nvPr>
        </p:nvGraphicFramePr>
        <p:xfrm>
          <a:off x="1810006" y="888999"/>
          <a:ext cx="8597371" cy="470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25070</TotalTime>
  <Words>232</Words>
  <Application>Microsoft Office PowerPoint</Application>
  <PresentationFormat>Panorámica</PresentationFormat>
  <Paragraphs>141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998</cp:revision>
  <cp:lastPrinted>2017-12-10T22:37:13Z</cp:lastPrinted>
  <dcterms:created xsi:type="dcterms:W3CDTF">2016-01-13T16:13:53Z</dcterms:created>
  <dcterms:modified xsi:type="dcterms:W3CDTF">2017-12-10T22:38:07Z</dcterms:modified>
</cp:coreProperties>
</file>