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15</c:v>
                </c:pt>
                <c:pt idx="5">
                  <c:v>11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12</c:v>
                </c:pt>
                <c:pt idx="10">
                  <c:v>53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5854784"/>
        <c:axId val="705855904"/>
      </c:barChart>
      <c:catAx>
        <c:axId val="705854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855904"/>
        <c:crosses val="autoZero"/>
        <c:auto val="1"/>
        <c:lblAlgn val="ctr"/>
        <c:lblOffset val="100"/>
        <c:noMultiLvlLbl val="0"/>
      </c:catAx>
      <c:valAx>
        <c:axId val="705855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8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20426</c:v>
                </c:pt>
                <c:pt idx="1">
                  <c:v>24998</c:v>
                </c:pt>
                <c:pt idx="2">
                  <c:v>2338</c:v>
                </c:pt>
                <c:pt idx="3">
                  <c:v>4775</c:v>
                </c:pt>
                <c:pt idx="4">
                  <c:v>81478</c:v>
                </c:pt>
                <c:pt idx="5">
                  <c:v>97482</c:v>
                </c:pt>
                <c:pt idx="6">
                  <c:v>954</c:v>
                </c:pt>
                <c:pt idx="7">
                  <c:v>15099</c:v>
                </c:pt>
                <c:pt idx="8">
                  <c:v>16135</c:v>
                </c:pt>
                <c:pt idx="9">
                  <c:v>43764</c:v>
                </c:pt>
                <c:pt idx="10">
                  <c:v>330785</c:v>
                </c:pt>
                <c:pt idx="11">
                  <c:v>19234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2000784"/>
        <c:axId val="769499216"/>
      </c:barChart>
      <c:catAx>
        <c:axId val="702000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9499216"/>
        <c:crosses val="autoZero"/>
        <c:auto val="1"/>
        <c:lblAlgn val="ctr"/>
        <c:lblOffset val="100"/>
        <c:noMultiLvlLbl val="0"/>
      </c:catAx>
      <c:valAx>
        <c:axId val="7694992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00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42</c:v>
                </c:pt>
                <c:pt idx="1">
                  <c:v>101</c:v>
                </c:pt>
                <c:pt idx="2">
                  <c:v>15</c:v>
                </c:pt>
                <c:pt idx="3">
                  <c:v>5</c:v>
                </c:pt>
                <c:pt idx="4">
                  <c:v>54</c:v>
                </c:pt>
                <c:pt idx="5">
                  <c:v>13</c:v>
                </c:pt>
                <c:pt idx="6">
                  <c:v>19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22</c:v>
                </c:pt>
                <c:pt idx="11">
                  <c:v>2</c:v>
                </c:pt>
                <c:pt idx="12">
                  <c:v>66</c:v>
                </c:pt>
                <c:pt idx="1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5857584"/>
        <c:axId val="705858144"/>
      </c:barChart>
      <c:catAx>
        <c:axId val="705857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858144"/>
        <c:crosses val="autoZero"/>
        <c:auto val="1"/>
        <c:lblAlgn val="ctr"/>
        <c:lblOffset val="100"/>
        <c:noMultiLvlLbl val="0"/>
      </c:catAx>
      <c:valAx>
        <c:axId val="705858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85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77506</c:v>
                </c:pt>
                <c:pt idx="1">
                  <c:v>460531</c:v>
                </c:pt>
                <c:pt idx="2">
                  <c:v>106416</c:v>
                </c:pt>
                <c:pt idx="3">
                  <c:v>11950</c:v>
                </c:pt>
                <c:pt idx="4">
                  <c:v>253956</c:v>
                </c:pt>
                <c:pt idx="5">
                  <c:v>101157</c:v>
                </c:pt>
                <c:pt idx="6">
                  <c:v>166646</c:v>
                </c:pt>
                <c:pt idx="7">
                  <c:v>3383</c:v>
                </c:pt>
                <c:pt idx="8">
                  <c:v>6058</c:v>
                </c:pt>
                <c:pt idx="9">
                  <c:v>2329</c:v>
                </c:pt>
                <c:pt idx="10">
                  <c:v>158477</c:v>
                </c:pt>
                <c:pt idx="11">
                  <c:v>1688</c:v>
                </c:pt>
                <c:pt idx="12">
                  <c:v>395641</c:v>
                </c:pt>
                <c:pt idx="13">
                  <c:v>21912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3055408"/>
        <c:axId val="774698592"/>
      </c:barChart>
      <c:catAx>
        <c:axId val="703055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4698592"/>
        <c:crosses val="autoZero"/>
        <c:auto val="1"/>
        <c:lblAlgn val="ctr"/>
        <c:lblOffset val="100"/>
        <c:noMultiLvlLbl val="0"/>
      </c:catAx>
      <c:valAx>
        <c:axId val="774698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05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9" y="9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30" tIns="38716" rIns="77430" bIns="387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30" tIns="38716" rIns="77430" bIns="387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11726498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9" y="11726498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30911"/>
              </p:ext>
            </p:extLst>
          </p:nvPr>
        </p:nvGraphicFramePr>
        <p:xfrm>
          <a:off x="3729568" y="1202263"/>
          <a:ext cx="4783667" cy="46651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48946"/>
                <a:gridCol w="2434721"/>
              </a:tblGrid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77,506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460,531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106,416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11,950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253,956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101,157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166,646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158,477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21,912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5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1’767,650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1’767,650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30009"/>
              </p:ext>
            </p:extLst>
          </p:nvPr>
        </p:nvGraphicFramePr>
        <p:xfrm>
          <a:off x="2125134" y="929010"/>
          <a:ext cx="7984066" cy="477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296499"/>
            <a:ext cx="11184467" cy="628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17" y="646013"/>
            <a:ext cx="4159662" cy="5892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62" y="646013"/>
            <a:ext cx="4146116" cy="58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72448"/>
              </p:ext>
            </p:extLst>
          </p:nvPr>
        </p:nvGraphicFramePr>
        <p:xfrm>
          <a:off x="3894666" y="1151468"/>
          <a:ext cx="4487333" cy="49699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17755"/>
                <a:gridCol w="2569578"/>
              </a:tblGrid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48358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491930"/>
              </p:ext>
            </p:extLst>
          </p:nvPr>
        </p:nvGraphicFramePr>
        <p:xfrm>
          <a:off x="2614082" y="1064100"/>
          <a:ext cx="7133168" cy="454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96410"/>
              </p:ext>
            </p:extLst>
          </p:nvPr>
        </p:nvGraphicFramePr>
        <p:xfrm>
          <a:off x="3819524" y="1032931"/>
          <a:ext cx="4631267" cy="49445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74112"/>
                <a:gridCol w="2357155"/>
              </a:tblGrid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24,998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81,478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97,482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15,099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16,135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330,785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19,234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657,468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657,468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101285"/>
              </p:ext>
            </p:extLst>
          </p:nvPr>
        </p:nvGraphicFramePr>
        <p:xfrm>
          <a:off x="2276218" y="966702"/>
          <a:ext cx="77216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92362"/>
              </p:ext>
            </p:extLst>
          </p:nvPr>
        </p:nvGraphicFramePr>
        <p:xfrm>
          <a:off x="3755781" y="1041398"/>
          <a:ext cx="4691076" cy="51731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04829"/>
                <a:gridCol w="2686247"/>
              </a:tblGrid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3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49774"/>
              </p:ext>
            </p:extLst>
          </p:nvPr>
        </p:nvGraphicFramePr>
        <p:xfrm>
          <a:off x="2260592" y="1084636"/>
          <a:ext cx="7696200" cy="452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25079</TotalTime>
  <Words>250</Words>
  <Application>Microsoft Office PowerPoint</Application>
  <PresentationFormat>Panorámica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1001</cp:revision>
  <cp:lastPrinted>2017-12-10T22:37:13Z</cp:lastPrinted>
  <dcterms:created xsi:type="dcterms:W3CDTF">2016-01-13T16:13:53Z</dcterms:created>
  <dcterms:modified xsi:type="dcterms:W3CDTF">2017-12-11T16:10:27Z</dcterms:modified>
</cp:coreProperties>
</file>