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PASCO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GRAFICO'!$F$4:$F$17</c:f>
              <c:numCache>
                <c:formatCode>#,##0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8</c:v>
                </c:pt>
                <c:pt idx="4">
                  <c:v>1</c:v>
                </c:pt>
                <c:pt idx="5">
                  <c:v>8</c:v>
                </c:pt>
                <c:pt idx="6">
                  <c:v>14</c:v>
                </c:pt>
                <c:pt idx="7">
                  <c:v>12</c:v>
                </c:pt>
                <c:pt idx="8">
                  <c:v>1</c:v>
                </c:pt>
                <c:pt idx="9">
                  <c:v>4</c:v>
                </c:pt>
                <c:pt idx="10">
                  <c:v>41</c:v>
                </c:pt>
                <c:pt idx="11">
                  <c:v>5</c:v>
                </c:pt>
                <c:pt idx="12">
                  <c:v>56</c:v>
                </c:pt>
                <c:pt idx="13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10702752"/>
        <c:axId val="810701632"/>
      </c:barChart>
      <c:catAx>
        <c:axId val="8107027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10701632"/>
        <c:crosses val="autoZero"/>
        <c:auto val="1"/>
        <c:lblAlgn val="ctr"/>
        <c:lblOffset val="100"/>
        <c:noMultiLvlLbl val="0"/>
      </c:catAx>
      <c:valAx>
        <c:axId val="8107016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1070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PASCO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GRAFICO'!$I$4:$I$17</c:f>
              <c:numCache>
                <c:formatCode>#,##0</c:formatCode>
                <c:ptCount val="14"/>
                <c:pt idx="0">
                  <c:v>16279</c:v>
                </c:pt>
                <c:pt idx="1">
                  <c:v>993</c:v>
                </c:pt>
                <c:pt idx="2">
                  <c:v>42</c:v>
                </c:pt>
                <c:pt idx="3">
                  <c:v>5072</c:v>
                </c:pt>
                <c:pt idx="4">
                  <c:v>4276</c:v>
                </c:pt>
                <c:pt idx="5">
                  <c:v>3084</c:v>
                </c:pt>
                <c:pt idx="6">
                  <c:v>28688</c:v>
                </c:pt>
                <c:pt idx="7">
                  <c:v>74986</c:v>
                </c:pt>
                <c:pt idx="8">
                  <c:v>737</c:v>
                </c:pt>
                <c:pt idx="9">
                  <c:v>95</c:v>
                </c:pt>
                <c:pt idx="10">
                  <c:v>670480</c:v>
                </c:pt>
                <c:pt idx="11">
                  <c:v>5908</c:v>
                </c:pt>
                <c:pt idx="12">
                  <c:v>325103</c:v>
                </c:pt>
                <c:pt idx="13">
                  <c:v>358466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10701072"/>
        <c:axId val="810702192"/>
      </c:barChart>
      <c:catAx>
        <c:axId val="8107010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10702192"/>
        <c:crosses val="autoZero"/>
        <c:auto val="1"/>
        <c:lblAlgn val="ctr"/>
        <c:lblOffset val="100"/>
        <c:noMultiLvlLbl val="0"/>
      </c:catAx>
      <c:valAx>
        <c:axId val="8107021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1070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GRAFICO'!$E$4:$E$18</c:f>
              <c:strCache>
                <c:ptCount val="15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PASCO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GRAFICO'!$F$4:$F$18</c:f>
              <c:numCache>
                <c:formatCode>#,##0</c:formatCode>
                <c:ptCount val="15"/>
                <c:pt idx="0">
                  <c:v>4</c:v>
                </c:pt>
                <c:pt idx="1">
                  <c:v>77</c:v>
                </c:pt>
                <c:pt idx="2">
                  <c:v>27</c:v>
                </c:pt>
                <c:pt idx="3">
                  <c:v>35</c:v>
                </c:pt>
                <c:pt idx="4">
                  <c:v>2</c:v>
                </c:pt>
                <c:pt idx="5">
                  <c:v>1</c:v>
                </c:pt>
                <c:pt idx="6">
                  <c:v>33</c:v>
                </c:pt>
                <c:pt idx="7">
                  <c:v>30</c:v>
                </c:pt>
                <c:pt idx="8">
                  <c:v>21</c:v>
                </c:pt>
                <c:pt idx="9">
                  <c:v>24</c:v>
                </c:pt>
                <c:pt idx="10">
                  <c:v>26</c:v>
                </c:pt>
                <c:pt idx="11">
                  <c:v>9</c:v>
                </c:pt>
                <c:pt idx="12">
                  <c:v>7</c:v>
                </c:pt>
                <c:pt idx="13">
                  <c:v>66</c:v>
                </c:pt>
                <c:pt idx="1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82896080"/>
        <c:axId val="809740640"/>
      </c:barChart>
      <c:catAx>
        <c:axId val="7828960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9740640"/>
        <c:crosses val="autoZero"/>
        <c:auto val="1"/>
        <c:lblAlgn val="ctr"/>
        <c:lblOffset val="100"/>
        <c:noMultiLvlLbl val="0"/>
      </c:catAx>
      <c:valAx>
        <c:axId val="8097406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289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GRAFICO'!$H$4:$H$18</c:f>
              <c:strCache>
                <c:ptCount val="15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PASCO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GRAFICO'!$I$4:$I$18</c:f>
              <c:numCache>
                <c:formatCode>#,##0</c:formatCode>
                <c:ptCount val="15"/>
                <c:pt idx="0">
                  <c:v>4570</c:v>
                </c:pt>
                <c:pt idx="1">
                  <c:v>375649</c:v>
                </c:pt>
                <c:pt idx="2">
                  <c:v>63162</c:v>
                </c:pt>
                <c:pt idx="3">
                  <c:v>221251</c:v>
                </c:pt>
                <c:pt idx="4">
                  <c:v>2131</c:v>
                </c:pt>
                <c:pt idx="5">
                  <c:v>1770</c:v>
                </c:pt>
                <c:pt idx="6">
                  <c:v>154763</c:v>
                </c:pt>
                <c:pt idx="7">
                  <c:v>88737</c:v>
                </c:pt>
                <c:pt idx="8">
                  <c:v>78580</c:v>
                </c:pt>
                <c:pt idx="9">
                  <c:v>142802</c:v>
                </c:pt>
                <c:pt idx="10">
                  <c:v>34719</c:v>
                </c:pt>
                <c:pt idx="11">
                  <c:v>7630</c:v>
                </c:pt>
                <c:pt idx="12">
                  <c:v>21128</c:v>
                </c:pt>
                <c:pt idx="13">
                  <c:v>372813</c:v>
                </c:pt>
                <c:pt idx="14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72002672"/>
        <c:axId val="772001552"/>
      </c:barChart>
      <c:catAx>
        <c:axId val="7720026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2001552"/>
        <c:crosses val="autoZero"/>
        <c:auto val="1"/>
        <c:lblAlgn val="ctr"/>
        <c:lblOffset val="100"/>
        <c:noMultiLvlLbl val="0"/>
      </c:catAx>
      <c:valAx>
        <c:axId val="7720015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200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" y="10"/>
            <a:ext cx="3234710" cy="661854"/>
          </a:xfrm>
          <a:prstGeom prst="rect">
            <a:avLst/>
          </a:prstGeom>
        </p:spPr>
        <p:txBody>
          <a:bodyPr vert="horz" lIns="94674" tIns="47338" rIns="94674" bIns="47338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391" y="10"/>
            <a:ext cx="3234710" cy="661854"/>
          </a:xfrm>
          <a:prstGeom prst="rect">
            <a:avLst/>
          </a:prstGeom>
        </p:spPr>
        <p:txBody>
          <a:bodyPr vert="horz" lIns="94674" tIns="47338" rIns="94674" bIns="47338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74" tIns="47338" rIns="94674" bIns="47338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74" tIns="47338" rIns="94674" bIns="4733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5" y="12560443"/>
            <a:ext cx="3234710" cy="661854"/>
          </a:xfrm>
          <a:prstGeom prst="rect">
            <a:avLst/>
          </a:prstGeom>
        </p:spPr>
        <p:txBody>
          <a:bodyPr vert="horz" lIns="94674" tIns="47338" rIns="94674" bIns="47338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391" y="12560443"/>
            <a:ext cx="3234710" cy="661854"/>
          </a:xfrm>
          <a:prstGeom prst="rect">
            <a:avLst/>
          </a:prstGeom>
        </p:spPr>
        <p:txBody>
          <a:bodyPr vert="horz" lIns="94674" tIns="47338" rIns="94674" bIns="47338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43932"/>
              </p:ext>
            </p:extLst>
          </p:nvPr>
        </p:nvGraphicFramePr>
        <p:xfrm>
          <a:off x="4068235" y="1130700"/>
          <a:ext cx="4106333" cy="520237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16352"/>
                <a:gridCol w="2089981"/>
              </a:tblGrid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4,570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375,649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63,162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221,251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1,770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154,763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88,737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78,580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142,802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34,719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21,128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372,813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1’591,705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827784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1’591,705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996096"/>
              </p:ext>
            </p:extLst>
          </p:nvPr>
        </p:nvGraphicFramePr>
        <p:xfrm>
          <a:off x="2105768" y="923910"/>
          <a:ext cx="8034867" cy="476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15" y="251925"/>
            <a:ext cx="11335881" cy="6377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17" y="646013"/>
            <a:ext cx="4159662" cy="58920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62" y="646013"/>
            <a:ext cx="4146116" cy="58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34185"/>
              </p:ext>
            </p:extLst>
          </p:nvPr>
        </p:nvGraphicFramePr>
        <p:xfrm>
          <a:off x="3920066" y="1117605"/>
          <a:ext cx="4436533" cy="5122336"/>
        </p:xfrm>
        <a:graphic>
          <a:graphicData uri="http://schemas.openxmlformats.org/drawingml/2006/table">
            <a:tbl>
              <a:tblPr firstRow="1" lastRow="1">
                <a:tableStyleId>{D113A9D2-9D6B-4929-AA2D-F23B5EE8CBE7}</a:tableStyleId>
              </a:tblPr>
              <a:tblGrid>
                <a:gridCol w="1896045"/>
                <a:gridCol w="2540488"/>
              </a:tblGrid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48358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7" y="58170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462463"/>
              </p:ext>
            </p:extLst>
          </p:nvPr>
        </p:nvGraphicFramePr>
        <p:xfrm>
          <a:off x="2128519" y="949903"/>
          <a:ext cx="7934960" cy="477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772341"/>
              </p:ext>
            </p:extLst>
          </p:nvPr>
        </p:nvGraphicFramePr>
        <p:xfrm>
          <a:off x="4107391" y="1005032"/>
          <a:ext cx="4055533" cy="5294176"/>
        </p:xfrm>
        <a:graphic>
          <a:graphicData uri="http://schemas.openxmlformats.org/drawingml/2006/table">
            <a:tbl>
              <a:tblPr firstRow="1" lastRow="1">
                <a:tableStyleId>{D113A9D2-9D6B-4929-AA2D-F23B5EE8CBE7}</a:tableStyleId>
              </a:tblPr>
              <a:tblGrid>
                <a:gridCol w="1991407"/>
                <a:gridCol w="2064126"/>
              </a:tblGrid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16,279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4,276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3,084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28,688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74,986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670,480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5,908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325,103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1’494,209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841003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1’494,209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02111"/>
              </p:ext>
            </p:extLst>
          </p:nvPr>
        </p:nvGraphicFramePr>
        <p:xfrm>
          <a:off x="2398984" y="997182"/>
          <a:ext cx="7476067" cy="463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573461"/>
              </p:ext>
            </p:extLst>
          </p:nvPr>
        </p:nvGraphicFramePr>
        <p:xfrm>
          <a:off x="4094719" y="1101873"/>
          <a:ext cx="4013200" cy="5205791"/>
        </p:xfrm>
        <a:graphic>
          <a:graphicData uri="http://schemas.openxmlformats.org/drawingml/2006/table">
            <a:tbl>
              <a:tblPr firstRow="1" lastRow="1">
                <a:tableStyleId>{D113A9D2-9D6B-4929-AA2D-F23B5EE8CBE7}</a:tableStyleId>
              </a:tblPr>
              <a:tblGrid>
                <a:gridCol w="1715125"/>
                <a:gridCol w="2298075"/>
              </a:tblGrid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2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21150" y="587304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917309"/>
              </p:ext>
            </p:extLst>
          </p:nvPr>
        </p:nvGraphicFramePr>
        <p:xfrm>
          <a:off x="2149486" y="969603"/>
          <a:ext cx="7874000" cy="4756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25498</TotalTime>
  <Words>254</Words>
  <Application>Microsoft Office PowerPoint</Application>
  <PresentationFormat>Panorámica</PresentationFormat>
  <Paragraphs>163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1007</cp:revision>
  <cp:lastPrinted>2017-12-11T21:56:23Z</cp:lastPrinted>
  <dcterms:created xsi:type="dcterms:W3CDTF">2016-01-13T16:13:53Z</dcterms:created>
  <dcterms:modified xsi:type="dcterms:W3CDTF">2017-12-11T23:10:01Z</dcterms:modified>
</cp:coreProperties>
</file>