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ANCASH</c:v>
                </c:pt>
                <c:pt idx="1">
                  <c:v>CAJAMARCA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PASCO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25303024"/>
        <c:axId val="825304704"/>
      </c:barChart>
      <c:catAx>
        <c:axId val="8253030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5304704"/>
        <c:crosses val="autoZero"/>
        <c:auto val="1"/>
        <c:lblAlgn val="ctr"/>
        <c:lblOffset val="100"/>
        <c:noMultiLvlLbl val="0"/>
      </c:catAx>
      <c:valAx>
        <c:axId val="8253047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253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ANCASH</c:v>
                </c:pt>
                <c:pt idx="1">
                  <c:v>CAJAMARCA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PASCO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26</c:v>
                </c:pt>
                <c:pt idx="1">
                  <c:v>6543</c:v>
                </c:pt>
                <c:pt idx="2">
                  <c:v>770</c:v>
                </c:pt>
                <c:pt idx="3">
                  <c:v>87</c:v>
                </c:pt>
                <c:pt idx="4">
                  <c:v>1262</c:v>
                </c:pt>
                <c:pt idx="5">
                  <c:v>3128</c:v>
                </c:pt>
                <c:pt idx="6">
                  <c:v>51</c:v>
                </c:pt>
                <c:pt idx="7">
                  <c:v>95</c:v>
                </c:pt>
                <c:pt idx="8">
                  <c:v>490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0413680"/>
        <c:axId val="830412560"/>
      </c:barChart>
      <c:catAx>
        <c:axId val="8304136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0412560"/>
        <c:crosses val="autoZero"/>
        <c:auto val="1"/>
        <c:lblAlgn val="ctr"/>
        <c:lblOffset val="100"/>
        <c:noMultiLvlLbl val="0"/>
      </c:catAx>
      <c:valAx>
        <c:axId val="8304125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041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GRAFICO'!$F$4:$F$14</c:f>
              <c:strCache>
                <c:ptCount val="11"/>
                <c:pt idx="0">
                  <c:v>ANCASH</c:v>
                </c:pt>
                <c:pt idx="1">
                  <c:v>CAJAMARCA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</c:strCache>
            </c:strRef>
          </c:cat>
          <c:val>
            <c:numRef>
              <c:f>'TABLA Y GRAFICO'!$G$4:$G$14</c:f>
              <c:numCache>
                <c:formatCode>#,##0</c:formatCode>
                <c:ptCount val="11"/>
                <c:pt idx="0">
                  <c:v>57</c:v>
                </c:pt>
                <c:pt idx="1">
                  <c:v>22</c:v>
                </c:pt>
                <c:pt idx="2">
                  <c:v>6</c:v>
                </c:pt>
                <c:pt idx="3">
                  <c:v>10</c:v>
                </c:pt>
                <c:pt idx="4">
                  <c:v>17</c:v>
                </c:pt>
                <c:pt idx="5">
                  <c:v>20</c:v>
                </c:pt>
                <c:pt idx="6">
                  <c:v>18</c:v>
                </c:pt>
                <c:pt idx="7">
                  <c:v>31</c:v>
                </c:pt>
                <c:pt idx="8">
                  <c:v>1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0414240"/>
        <c:axId val="832472288"/>
      </c:barChart>
      <c:catAx>
        <c:axId val="8304142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2472288"/>
        <c:crosses val="autoZero"/>
        <c:auto val="1"/>
        <c:lblAlgn val="ctr"/>
        <c:lblOffset val="100"/>
        <c:noMultiLvlLbl val="0"/>
      </c:catAx>
      <c:valAx>
        <c:axId val="8324722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041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GRAFICO'!$J$4:$J$14</c:f>
              <c:strCache>
                <c:ptCount val="11"/>
                <c:pt idx="0">
                  <c:v>ANCASH</c:v>
                </c:pt>
                <c:pt idx="1">
                  <c:v>CAJAMARCA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LIMA</c:v>
                </c:pt>
                <c:pt idx="8">
                  <c:v>MADRE DE DIOS</c:v>
                </c:pt>
                <c:pt idx="9">
                  <c:v>PASCO</c:v>
                </c:pt>
                <c:pt idx="10">
                  <c:v>PUNO</c:v>
                </c:pt>
              </c:strCache>
            </c:strRef>
          </c:cat>
          <c:val>
            <c:numRef>
              <c:f>'TABLA Y GRAFICO'!$K$4:$K$14</c:f>
              <c:numCache>
                <c:formatCode>#,##0</c:formatCode>
                <c:ptCount val="11"/>
                <c:pt idx="0">
                  <c:v>109745</c:v>
                </c:pt>
                <c:pt idx="1">
                  <c:v>328692</c:v>
                </c:pt>
                <c:pt idx="2">
                  <c:v>14747</c:v>
                </c:pt>
                <c:pt idx="3">
                  <c:v>8075</c:v>
                </c:pt>
                <c:pt idx="4">
                  <c:v>54063</c:v>
                </c:pt>
                <c:pt idx="5">
                  <c:v>27479</c:v>
                </c:pt>
                <c:pt idx="6">
                  <c:v>131494</c:v>
                </c:pt>
                <c:pt idx="7">
                  <c:v>36943</c:v>
                </c:pt>
                <c:pt idx="8">
                  <c:v>76</c:v>
                </c:pt>
                <c:pt idx="9">
                  <c:v>34691</c:v>
                </c:pt>
                <c:pt idx="10">
                  <c:v>21576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2470608"/>
        <c:axId val="832472848"/>
      </c:barChart>
      <c:catAx>
        <c:axId val="832470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2472848"/>
        <c:crosses val="autoZero"/>
        <c:auto val="1"/>
        <c:lblAlgn val="ctr"/>
        <c:lblOffset val="100"/>
        <c:noMultiLvlLbl val="0"/>
      </c:catAx>
      <c:valAx>
        <c:axId val="8324728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247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1" y="10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6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1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85559"/>
              </p:ext>
            </p:extLst>
          </p:nvPr>
        </p:nvGraphicFramePr>
        <p:xfrm>
          <a:off x="3644902" y="1092200"/>
          <a:ext cx="4953000" cy="46143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31833"/>
                <a:gridCol w="1827221"/>
                <a:gridCol w="1893946"/>
              </a:tblGrid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109,745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328,692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14,747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8,075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54,063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131,494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36,943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34,691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94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767,581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767,581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651800"/>
              </p:ext>
            </p:extLst>
          </p:nvPr>
        </p:nvGraphicFramePr>
        <p:xfrm>
          <a:off x="2379662" y="931333"/>
          <a:ext cx="7483475" cy="469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92689"/>
            <a:ext cx="11599333" cy="64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75" y="646013"/>
            <a:ext cx="4114148" cy="58275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47" y="646013"/>
            <a:ext cx="4114148" cy="58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57005"/>
              </p:ext>
            </p:extLst>
          </p:nvPr>
        </p:nvGraphicFramePr>
        <p:xfrm>
          <a:off x="3924300" y="1016004"/>
          <a:ext cx="4428066" cy="46905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0434"/>
                <a:gridCol w="1469144"/>
                <a:gridCol w="1968488"/>
              </a:tblGrid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641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48358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694059"/>
              </p:ext>
            </p:extLst>
          </p:nvPr>
        </p:nvGraphicFramePr>
        <p:xfrm>
          <a:off x="2138362" y="948267"/>
          <a:ext cx="7915275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674828"/>
              </p:ext>
            </p:extLst>
          </p:nvPr>
        </p:nvGraphicFramePr>
        <p:xfrm>
          <a:off x="3929591" y="931337"/>
          <a:ext cx="4411133" cy="465666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7069"/>
                <a:gridCol w="1627320"/>
                <a:gridCol w="1686744"/>
              </a:tblGrid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33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12,452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,452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444478"/>
              </p:ext>
            </p:extLst>
          </p:nvPr>
        </p:nvGraphicFramePr>
        <p:xfrm>
          <a:off x="2458509" y="922866"/>
          <a:ext cx="735965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55532"/>
              </p:ext>
            </p:extLst>
          </p:nvPr>
        </p:nvGraphicFramePr>
        <p:xfrm>
          <a:off x="3667152" y="1039283"/>
          <a:ext cx="4868333" cy="451484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8909"/>
                <a:gridCol w="1615216"/>
                <a:gridCol w="2164208"/>
              </a:tblGrid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29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123749"/>
              </p:ext>
            </p:extLst>
          </p:nvPr>
        </p:nvGraphicFramePr>
        <p:xfrm>
          <a:off x="2146829" y="956733"/>
          <a:ext cx="7915275" cy="463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25616</TotalTime>
  <Words>262</Words>
  <Application>Microsoft Office PowerPoint</Application>
  <PresentationFormat>Panorámica</PresentationFormat>
  <Paragraphs>171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1015</cp:revision>
  <cp:lastPrinted>2017-12-12T17:13:13Z</cp:lastPrinted>
  <dcterms:created xsi:type="dcterms:W3CDTF">2016-01-13T16:13:53Z</dcterms:created>
  <dcterms:modified xsi:type="dcterms:W3CDTF">2017-12-12T17:14:53Z</dcterms:modified>
</cp:coreProperties>
</file>