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12.12.2017\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12.12.2017\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12.12.2017\16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12.12.2017\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GRAFICO'!$F$4:$F$8</c:f>
              <c:strCache>
                <c:ptCount val="5"/>
                <c:pt idx="0">
                  <c:v>CUSCO</c:v>
                </c:pt>
                <c:pt idx="1">
                  <c:v>LORETO</c:v>
                </c:pt>
                <c:pt idx="2">
                  <c:v>MADRE DE DIOS</c:v>
                </c:pt>
                <c:pt idx="3">
                  <c:v>SAN MARTIN</c:v>
                </c:pt>
                <c:pt idx="4">
                  <c:v>UCAYALI</c:v>
                </c:pt>
              </c:strCache>
            </c:strRef>
          </c:cat>
          <c:val>
            <c:numRef>
              <c:f>'TABLA Y GRAFICO'!$G$4:$G$8</c:f>
              <c:numCache>
                <c:formatCode>#,##0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4</c:v>
                </c:pt>
                <c:pt idx="3">
                  <c:v>16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3014880"/>
        <c:axId val="693024400"/>
      </c:barChart>
      <c:catAx>
        <c:axId val="6930148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3024400"/>
        <c:crosses val="autoZero"/>
        <c:auto val="1"/>
        <c:lblAlgn val="ctr"/>
        <c:lblOffset val="100"/>
        <c:noMultiLvlLbl val="0"/>
      </c:catAx>
      <c:valAx>
        <c:axId val="6930244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301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GRAFICO'!$J$4:$J$8</c:f>
              <c:strCache>
                <c:ptCount val="5"/>
                <c:pt idx="0">
                  <c:v>CUSCO</c:v>
                </c:pt>
                <c:pt idx="1">
                  <c:v>LORETO</c:v>
                </c:pt>
                <c:pt idx="2">
                  <c:v>MADRE DE DIOS</c:v>
                </c:pt>
                <c:pt idx="3">
                  <c:v>SAN MARTIN</c:v>
                </c:pt>
                <c:pt idx="4">
                  <c:v>UCAYALI</c:v>
                </c:pt>
              </c:strCache>
            </c:strRef>
          </c:cat>
          <c:val>
            <c:numRef>
              <c:f>'TABLA Y GRAFICO'!$K$4:$K$8</c:f>
              <c:numCache>
                <c:formatCode>#,##0</c:formatCode>
                <c:ptCount val="5"/>
                <c:pt idx="0">
                  <c:v>611</c:v>
                </c:pt>
                <c:pt idx="1">
                  <c:v>41012</c:v>
                </c:pt>
                <c:pt idx="2">
                  <c:v>3251</c:v>
                </c:pt>
                <c:pt idx="3">
                  <c:v>124009</c:v>
                </c:pt>
                <c:pt idx="4">
                  <c:v>5450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2018064"/>
        <c:axId val="692018624"/>
      </c:barChart>
      <c:catAx>
        <c:axId val="6920180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018624"/>
        <c:crosses val="autoZero"/>
        <c:auto val="1"/>
        <c:lblAlgn val="ctr"/>
        <c:lblOffset val="100"/>
        <c:noMultiLvlLbl val="0"/>
      </c:catAx>
      <c:valAx>
        <c:axId val="692018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01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GRAFICO'!$F$4:$F$8</c:f>
              <c:strCache>
                <c:ptCount val="5"/>
                <c:pt idx="0">
                  <c:v>CUSCO</c:v>
                </c:pt>
                <c:pt idx="1">
                  <c:v>LORETO</c:v>
                </c:pt>
                <c:pt idx="2">
                  <c:v>MADRE DE DIOS</c:v>
                </c:pt>
                <c:pt idx="3">
                  <c:v>PUNO</c:v>
                </c:pt>
                <c:pt idx="4">
                  <c:v>SAN MARTIN</c:v>
                </c:pt>
              </c:strCache>
            </c:strRef>
          </c:cat>
          <c:val>
            <c:numRef>
              <c:f>'TABLA Y GRAFICO'!$G$4:$G$8</c:f>
              <c:numCache>
                <c:formatCode>#,##0</c:formatCode>
                <c:ptCount val="5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9905952"/>
        <c:axId val="662228128"/>
      </c:barChart>
      <c:catAx>
        <c:axId val="6599059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2228128"/>
        <c:crosses val="autoZero"/>
        <c:auto val="1"/>
        <c:lblAlgn val="ctr"/>
        <c:lblOffset val="100"/>
        <c:noMultiLvlLbl val="0"/>
      </c:catAx>
      <c:valAx>
        <c:axId val="6622281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990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GRAFICO'!$J$4:$J$8</c:f>
              <c:strCache>
                <c:ptCount val="5"/>
                <c:pt idx="0">
                  <c:v>CUSCO</c:v>
                </c:pt>
                <c:pt idx="1">
                  <c:v>LORETO</c:v>
                </c:pt>
                <c:pt idx="2">
                  <c:v>MADRE DE DIOS</c:v>
                </c:pt>
                <c:pt idx="3">
                  <c:v>PUNO</c:v>
                </c:pt>
                <c:pt idx="4">
                  <c:v>SAN MARTIN</c:v>
                </c:pt>
              </c:strCache>
            </c:strRef>
          </c:cat>
          <c:val>
            <c:numRef>
              <c:f>'TABLA Y GRAFICO'!$K$4:$K$8</c:f>
              <c:numCache>
                <c:formatCode>#,##0</c:formatCode>
                <c:ptCount val="5"/>
                <c:pt idx="0">
                  <c:v>4843</c:v>
                </c:pt>
                <c:pt idx="1">
                  <c:v>6</c:v>
                </c:pt>
                <c:pt idx="2">
                  <c:v>1869</c:v>
                </c:pt>
                <c:pt idx="3">
                  <c:v>327</c:v>
                </c:pt>
                <c:pt idx="4">
                  <c:v>15179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7023648"/>
        <c:axId val="66205344"/>
      </c:barChart>
      <c:catAx>
        <c:axId val="6570236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6205344"/>
        <c:crosses val="autoZero"/>
        <c:auto val="1"/>
        <c:lblAlgn val="ctr"/>
        <c:lblOffset val="100"/>
        <c:noMultiLvlLbl val="0"/>
      </c:catAx>
      <c:valAx>
        <c:axId val="66205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702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1835"/>
              </p:ext>
            </p:extLst>
          </p:nvPr>
        </p:nvGraphicFramePr>
        <p:xfrm>
          <a:off x="3808416" y="1185336"/>
          <a:ext cx="4625972" cy="324272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50500"/>
                <a:gridCol w="1706577"/>
                <a:gridCol w="1768895"/>
              </a:tblGrid>
              <a:tr h="463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3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4,843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3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3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3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32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15,179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324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22,224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22,224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904445"/>
              </p:ext>
            </p:extLst>
          </p:nvPr>
        </p:nvGraphicFramePr>
        <p:xfrm>
          <a:off x="2038564" y="939800"/>
          <a:ext cx="8169276" cy="449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5" y="230755"/>
            <a:ext cx="11540067" cy="6456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3" y="646013"/>
            <a:ext cx="4172171" cy="59097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29" y="656761"/>
            <a:ext cx="4164583" cy="58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788269"/>
              </p:ext>
            </p:extLst>
          </p:nvPr>
        </p:nvGraphicFramePr>
        <p:xfrm>
          <a:off x="4152899" y="1168399"/>
          <a:ext cx="3970868" cy="294428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88172"/>
                <a:gridCol w="1317455"/>
                <a:gridCol w="1765241"/>
              </a:tblGrid>
              <a:tr h="4206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06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6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6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6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6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61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48358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676562"/>
              </p:ext>
            </p:extLst>
          </p:nvPr>
        </p:nvGraphicFramePr>
        <p:xfrm>
          <a:off x="2541851" y="1122626"/>
          <a:ext cx="7277630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60835"/>
              </p:ext>
            </p:extLst>
          </p:nvPr>
        </p:nvGraphicFramePr>
        <p:xfrm>
          <a:off x="3933824" y="1151466"/>
          <a:ext cx="4402667" cy="27770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4963"/>
                <a:gridCol w="1624197"/>
                <a:gridCol w="1683507"/>
              </a:tblGrid>
              <a:tr h="396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6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41,012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124,009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24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174,333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,333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799677"/>
              </p:ext>
            </p:extLst>
          </p:nvPr>
        </p:nvGraphicFramePr>
        <p:xfrm>
          <a:off x="2296855" y="982134"/>
          <a:ext cx="7680326" cy="426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6003"/>
              </p:ext>
            </p:extLst>
          </p:nvPr>
        </p:nvGraphicFramePr>
        <p:xfrm>
          <a:off x="3775862" y="1092201"/>
          <a:ext cx="4650914" cy="310726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40279"/>
                <a:gridCol w="1543080"/>
                <a:gridCol w="2067555"/>
              </a:tblGrid>
              <a:tr h="4438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438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8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8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8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8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89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83231"/>
              </p:ext>
            </p:extLst>
          </p:nvPr>
        </p:nvGraphicFramePr>
        <p:xfrm>
          <a:off x="2001564" y="1151715"/>
          <a:ext cx="8214255" cy="439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25629</TotalTime>
  <Words>204</Words>
  <Application>Microsoft Office PowerPoint</Application>
  <PresentationFormat>Panorámica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1023</cp:revision>
  <cp:lastPrinted>2017-12-12T22:05:27Z</cp:lastPrinted>
  <dcterms:created xsi:type="dcterms:W3CDTF">2016-01-13T16:13:53Z</dcterms:created>
  <dcterms:modified xsi:type="dcterms:W3CDTF">2017-12-12T22:05:57Z</dcterms:modified>
</cp:coreProperties>
</file>