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237735"/>
              </p:ext>
            </p:extLst>
          </p:nvPr>
        </p:nvGraphicFramePr>
        <p:xfrm>
          <a:off x="3366562" y="1143001"/>
          <a:ext cx="5509684" cy="478594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053038"/>
                <a:gridCol w="2575912"/>
                <a:gridCol w="1880734"/>
              </a:tblGrid>
              <a:tr h="6003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2,694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41,521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03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8,721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15,353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6,332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3,801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1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1,388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031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83,840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510" y="1104564"/>
            <a:ext cx="8097131" cy="48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958" t="11728" r="4236" b="6048"/>
          <a:stretch/>
        </p:blipFill>
        <p:spPr>
          <a:xfrm>
            <a:off x="448988" y="245532"/>
            <a:ext cx="11311213" cy="62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7" y="646013"/>
            <a:ext cx="4229323" cy="59906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06" y="637645"/>
            <a:ext cx="4235229" cy="599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57050"/>
              </p:ext>
            </p:extLst>
          </p:nvPr>
        </p:nvGraphicFramePr>
        <p:xfrm>
          <a:off x="3026096" y="982134"/>
          <a:ext cx="6224485" cy="530859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081143"/>
                <a:gridCol w="1354847"/>
                <a:gridCol w="2788495"/>
              </a:tblGrid>
              <a:tr h="666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6632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45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81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22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00" y="1062230"/>
            <a:ext cx="8548116" cy="513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61955"/>
              </p:ext>
            </p:extLst>
          </p:nvPr>
        </p:nvGraphicFramePr>
        <p:xfrm>
          <a:off x="2788753" y="1041405"/>
          <a:ext cx="6625131" cy="505459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924910"/>
                <a:gridCol w="2610411"/>
                <a:gridCol w="3089810"/>
              </a:tblGrid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4,469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7,756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7,903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519,226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8,454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5,098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347,677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092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901,722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183" y="1062230"/>
            <a:ext cx="8294437" cy="4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91293"/>
              </p:ext>
            </p:extLst>
          </p:nvPr>
        </p:nvGraphicFramePr>
        <p:xfrm>
          <a:off x="2730798" y="999064"/>
          <a:ext cx="6741041" cy="498686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50345"/>
                <a:gridCol w="2586343"/>
                <a:gridCol w="2704353"/>
              </a:tblGrid>
              <a:tr h="66271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6271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6143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56" y="1045296"/>
            <a:ext cx="7758894" cy="466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25936</TotalTime>
  <Words>240</Words>
  <Application>Microsoft Office PowerPoint</Application>
  <PresentationFormat>Panorámica</PresentationFormat>
  <Paragraphs>163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1030</cp:revision>
  <cp:lastPrinted>2017-12-12T22:05:27Z</cp:lastPrinted>
  <dcterms:created xsi:type="dcterms:W3CDTF">2016-01-13T16:13:53Z</dcterms:created>
  <dcterms:modified xsi:type="dcterms:W3CDTF">2017-12-14T16:02:27Z</dcterms:modified>
</cp:coreProperties>
</file>