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70" r:id="rId6"/>
    <p:sldId id="366" r:id="rId7"/>
    <p:sldId id="372" r:id="rId8"/>
    <p:sldId id="373" r:id="rId9"/>
    <p:sldId id="374" r:id="rId10"/>
    <p:sldId id="375" r:id="rId11"/>
    <p:sldId id="376" r:id="rId12"/>
    <p:sldId id="259" r:id="rId13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8" y="11"/>
            <a:ext cx="3170717" cy="617910"/>
          </a:xfrm>
          <a:prstGeom prst="rect">
            <a:avLst/>
          </a:prstGeom>
        </p:spPr>
        <p:txBody>
          <a:bodyPr vert="horz" lIns="77424" tIns="38713" rIns="77424" bIns="38713" rtlCol="0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83" y="11"/>
            <a:ext cx="3170717" cy="617910"/>
          </a:xfrm>
          <a:prstGeom prst="rect">
            <a:avLst/>
          </a:prstGeom>
        </p:spPr>
        <p:txBody>
          <a:bodyPr vert="horz" lIns="77424" tIns="38713" rIns="77424" bIns="38713" rtlCol="0"/>
          <a:lstStyle>
            <a:lvl1pPr algn="r">
              <a:defRPr sz="1100"/>
            </a:lvl1pPr>
          </a:lstStyle>
          <a:p>
            <a:fld id="{5D9D88A4-A731-4438-A4DC-AEACE4610CBD}" type="datetimeFigureOut">
              <a:rPr lang="es-PE" smtClean="0"/>
              <a:t>14/12/2017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7424" tIns="38713" rIns="77424" bIns="38713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40"/>
            <a:ext cx="5852844" cy="4860373"/>
          </a:xfrm>
          <a:prstGeom prst="rect">
            <a:avLst/>
          </a:prstGeom>
        </p:spPr>
        <p:txBody>
          <a:bodyPr vert="horz" lIns="77424" tIns="38713" rIns="77424" bIns="38713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8" y="11726499"/>
            <a:ext cx="3170717" cy="617910"/>
          </a:xfrm>
          <a:prstGeom prst="rect">
            <a:avLst/>
          </a:prstGeom>
        </p:spPr>
        <p:txBody>
          <a:bodyPr vert="horz" lIns="77424" tIns="38713" rIns="77424" bIns="38713" rtlCol="0" anchor="b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83" y="11726499"/>
            <a:ext cx="3170717" cy="617910"/>
          </a:xfrm>
          <a:prstGeom prst="rect">
            <a:avLst/>
          </a:prstGeom>
        </p:spPr>
        <p:txBody>
          <a:bodyPr vert="horz" lIns="77424" tIns="38713" rIns="77424" bIns="38713" rtlCol="0" anchor="b"/>
          <a:lstStyle>
            <a:lvl1pPr algn="r">
              <a:defRPr sz="11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14/12/2017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14/12/2017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895327"/>
              </p:ext>
            </p:extLst>
          </p:nvPr>
        </p:nvGraphicFramePr>
        <p:xfrm>
          <a:off x="3281895" y="1109133"/>
          <a:ext cx="5679018" cy="3674534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870241"/>
                <a:gridCol w="1870241"/>
                <a:gridCol w="1938536"/>
              </a:tblGrid>
              <a:tr h="41486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Nro.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2883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6424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83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4066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83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8492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83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95195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2286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83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3801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83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83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22000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2613">
                <a:tc>
                  <a:txBody>
                    <a:bodyPr/>
                    <a:lstStyle/>
                    <a:p>
                      <a:pPr algn="ctr" fontAlgn="b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47460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65" y="1070697"/>
            <a:ext cx="8421277" cy="50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53958" t="11975" r="4236" b="5308"/>
          <a:stretch/>
        </p:blipFill>
        <p:spPr>
          <a:xfrm>
            <a:off x="428797" y="304798"/>
            <a:ext cx="11441470" cy="636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87" y="646013"/>
            <a:ext cx="4229322" cy="599068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206" y="637646"/>
            <a:ext cx="4235229" cy="599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416760"/>
              </p:ext>
            </p:extLst>
          </p:nvPr>
        </p:nvGraphicFramePr>
        <p:xfrm>
          <a:off x="3191939" y="1126065"/>
          <a:ext cx="5892800" cy="3784156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764371"/>
                <a:gridCol w="1764371"/>
                <a:gridCol w="2364058"/>
              </a:tblGrid>
              <a:tr h="43180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Nro.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805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5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5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5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887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5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5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517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3175" y="43250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837" y="986031"/>
            <a:ext cx="8320641" cy="499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39458" y="47008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842038"/>
              </p:ext>
            </p:extLst>
          </p:nvPr>
        </p:nvGraphicFramePr>
        <p:xfrm>
          <a:off x="3194077" y="1058334"/>
          <a:ext cx="5814484" cy="3141133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914853"/>
                <a:gridCol w="1914853"/>
                <a:gridCol w="1984778"/>
              </a:tblGrid>
              <a:tr h="3809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Nro.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611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4,471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11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7,756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11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7,876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11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498,725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93,285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11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5,098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54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358,483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5537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975,694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57139" y="575106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884" y="1180764"/>
            <a:ext cx="8083039" cy="48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849662"/>
              </p:ext>
            </p:extLst>
          </p:nvPr>
        </p:nvGraphicFramePr>
        <p:xfrm>
          <a:off x="3383519" y="1185332"/>
          <a:ext cx="5435599" cy="3852361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627480"/>
                <a:gridCol w="1627480"/>
                <a:gridCol w="2180639"/>
              </a:tblGrid>
              <a:tr h="431801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Nro.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48681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8681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8681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8681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31112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8681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8681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8681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8681">
                <a:tc>
                  <a:txBody>
                    <a:bodyPr/>
                    <a:lstStyle/>
                    <a:p>
                      <a:pPr algn="ctr" fontAlgn="b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5074" y="575106"/>
            <a:ext cx="455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016" y="1138430"/>
            <a:ext cx="8286774" cy="497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25950</TotalTime>
  <Words>208</Words>
  <Application>Microsoft Office PowerPoint</Application>
  <PresentationFormat>Panorámica</PresentationFormat>
  <Paragraphs>127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1034</cp:revision>
  <cp:lastPrinted>2017-12-12T22:05:27Z</cp:lastPrinted>
  <dcterms:created xsi:type="dcterms:W3CDTF">2016-01-13T16:13:53Z</dcterms:created>
  <dcterms:modified xsi:type="dcterms:W3CDTF">2017-12-14T21:41:14Z</dcterms:modified>
</cp:coreProperties>
</file>