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70" r:id="rId2"/>
    <p:sldId id="364" r:id="rId3"/>
    <p:sldId id="350" r:id="rId4"/>
    <p:sldId id="362" r:id="rId5"/>
    <p:sldId id="366" r:id="rId6"/>
    <p:sldId id="373" r:id="rId7"/>
    <p:sldId id="375" r:id="rId8"/>
    <p:sldId id="259" r:id="rId9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0" d="100"/>
          <a:sy n="110" d="100"/>
        </p:scale>
        <p:origin x="60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3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24" tIns="38713" rIns="77424" bIns="3871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24" tIns="38713" rIns="77424" bIns="3871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8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3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14/12/2017 </a:t>
            </a:r>
            <a:r>
              <a:rPr lang="es-PE" sz="5500" b="1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PE" sz="5500" b="1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0556" t="17655" r="2153" b="7778"/>
          <a:stretch/>
        </p:blipFill>
        <p:spPr>
          <a:xfrm>
            <a:off x="588520" y="389467"/>
            <a:ext cx="10960014" cy="616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7" y="646013"/>
            <a:ext cx="4229322" cy="59906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06" y="637646"/>
            <a:ext cx="4235229" cy="59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295625"/>
              </p:ext>
            </p:extLst>
          </p:nvPr>
        </p:nvGraphicFramePr>
        <p:xfrm>
          <a:off x="2849042" y="1100665"/>
          <a:ext cx="6578593" cy="420793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69705"/>
                <a:gridCol w="1969705"/>
                <a:gridCol w="2639183"/>
              </a:tblGrid>
              <a:tr h="506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81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04739"/>
              </p:ext>
            </p:extLst>
          </p:nvPr>
        </p:nvGraphicFramePr>
        <p:xfrm>
          <a:off x="2641104" y="1075267"/>
          <a:ext cx="6920430" cy="406400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49466"/>
                <a:gridCol w="2908671"/>
                <a:gridCol w="2362293"/>
              </a:tblGrid>
              <a:tr h="4929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4,471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7,756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7,876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498,725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5,098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358,483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705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975,694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836570"/>
              </p:ext>
            </p:extLst>
          </p:nvPr>
        </p:nvGraphicFramePr>
        <p:xfrm>
          <a:off x="2685987" y="1063411"/>
          <a:ext cx="6830664" cy="403981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045178"/>
                <a:gridCol w="2045178"/>
                <a:gridCol w="2740308"/>
              </a:tblGrid>
              <a:tr h="47759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694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26013"/>
              </p:ext>
            </p:extLst>
          </p:nvPr>
        </p:nvGraphicFramePr>
        <p:xfrm>
          <a:off x="2698317" y="1105989"/>
          <a:ext cx="6846174" cy="385089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254614"/>
                <a:gridCol w="2254614"/>
                <a:gridCol w="2336946"/>
              </a:tblGrid>
              <a:tr h="461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6424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4066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8492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14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2286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3801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3051">
                <a:tc>
                  <a:txBody>
                    <a:bodyPr/>
                    <a:lstStyle/>
                    <a:p>
                      <a:pPr algn="ctr" fontAlgn="b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47460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25966</TotalTime>
  <Words>188</Words>
  <Application>Microsoft Office PowerPoint</Application>
  <PresentationFormat>Panorámica</PresentationFormat>
  <Paragraphs>123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1036</cp:revision>
  <cp:lastPrinted>2017-12-12T22:05:27Z</cp:lastPrinted>
  <dcterms:created xsi:type="dcterms:W3CDTF">2016-01-13T16:13:53Z</dcterms:created>
  <dcterms:modified xsi:type="dcterms:W3CDTF">2017-12-15T01:51:43Z</dcterms:modified>
</cp:coreProperties>
</file>