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66" r:id="rId6"/>
    <p:sldId id="373" r:id="rId7"/>
    <p:sldId id="375" r:id="rId8"/>
    <p:sldId id="259" r:id="rId9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3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24" tIns="38713" rIns="77424" bIns="3871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24" tIns="38713" rIns="77424" bIns="3871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8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3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528" t="17778" r="4722" b="8395"/>
          <a:stretch/>
        </p:blipFill>
        <p:spPr>
          <a:xfrm>
            <a:off x="1041939" y="381000"/>
            <a:ext cx="10404994" cy="5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7" y="646013"/>
            <a:ext cx="4229322" cy="59906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06" y="637646"/>
            <a:ext cx="4235229" cy="59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996170"/>
              </p:ext>
            </p:extLst>
          </p:nvPr>
        </p:nvGraphicFramePr>
        <p:xfrm>
          <a:off x="2849042" y="1100665"/>
          <a:ext cx="6578593" cy="420793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69705"/>
                <a:gridCol w="1969705"/>
                <a:gridCol w="2639183"/>
              </a:tblGrid>
              <a:tr h="506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81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86439"/>
              </p:ext>
            </p:extLst>
          </p:nvPr>
        </p:nvGraphicFramePr>
        <p:xfrm>
          <a:off x="2641104" y="1075267"/>
          <a:ext cx="6920430" cy="406400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49466"/>
                <a:gridCol w="2908671"/>
                <a:gridCol w="2362293"/>
              </a:tblGrid>
              <a:tr h="4929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4,471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7,876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498,725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5,098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705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975,694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6798"/>
              </p:ext>
            </p:extLst>
          </p:nvPr>
        </p:nvGraphicFramePr>
        <p:xfrm>
          <a:off x="2685987" y="1063411"/>
          <a:ext cx="6830664" cy="403981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045178"/>
                <a:gridCol w="2045178"/>
                <a:gridCol w="2740308"/>
              </a:tblGrid>
              <a:tr h="47759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94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85262"/>
              </p:ext>
            </p:extLst>
          </p:nvPr>
        </p:nvGraphicFramePr>
        <p:xfrm>
          <a:off x="2698317" y="1105989"/>
          <a:ext cx="6846174" cy="385089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254614"/>
                <a:gridCol w="2254614"/>
                <a:gridCol w="2336946"/>
              </a:tblGrid>
              <a:tr h="461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6424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4066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8492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14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2286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3051">
                <a:tc>
                  <a:txBody>
                    <a:bodyPr/>
                    <a:lstStyle/>
                    <a:p>
                      <a:pPr algn="ctr" fontAlgn="b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47460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25968</TotalTime>
  <Words>188</Words>
  <Application>Microsoft Office PowerPoint</Application>
  <PresentationFormat>Panorámica</PresentationFormat>
  <Paragraphs>123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1037</cp:revision>
  <cp:lastPrinted>2017-12-12T22:05:27Z</cp:lastPrinted>
  <dcterms:created xsi:type="dcterms:W3CDTF">2016-01-13T16:13:53Z</dcterms:created>
  <dcterms:modified xsi:type="dcterms:W3CDTF">2017-12-15T03:59:24Z</dcterms:modified>
</cp:coreProperties>
</file>