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GRAFICO'!$E$4:$E$14</c:f>
              <c:strCache>
                <c:ptCount val="11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MADRE DE DIOS</c:v>
                </c:pt>
                <c:pt idx="9">
                  <c:v>PASCO</c:v>
                </c:pt>
                <c:pt idx="10">
                  <c:v>UCAYALI</c:v>
                </c:pt>
              </c:strCache>
            </c:strRef>
          </c:cat>
          <c:val>
            <c:numRef>
              <c:f>'TABLA Y GRAFICO'!$F$4:$F$14</c:f>
              <c:numCache>
                <c:formatCode>#,##0</c:formatCode>
                <c:ptCount val="11"/>
                <c:pt idx="0">
                  <c:v>7</c:v>
                </c:pt>
                <c:pt idx="1">
                  <c:v>12</c:v>
                </c:pt>
                <c:pt idx="2">
                  <c:v>23</c:v>
                </c:pt>
                <c:pt idx="3">
                  <c:v>19</c:v>
                </c:pt>
                <c:pt idx="4">
                  <c:v>6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8340592"/>
        <c:axId val="699296832"/>
      </c:barChart>
      <c:catAx>
        <c:axId val="7083405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9296832"/>
        <c:crosses val="autoZero"/>
        <c:auto val="1"/>
        <c:lblAlgn val="ctr"/>
        <c:lblOffset val="100"/>
        <c:noMultiLvlLbl val="0"/>
      </c:catAx>
      <c:valAx>
        <c:axId val="699296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834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GRAFICO'!$H$4:$H$14</c:f>
              <c:strCache>
                <c:ptCount val="11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MADRE DE DIOS</c:v>
                </c:pt>
                <c:pt idx="9">
                  <c:v>PASCO</c:v>
                </c:pt>
                <c:pt idx="10">
                  <c:v>UCAYALI</c:v>
                </c:pt>
              </c:strCache>
            </c:strRef>
          </c:cat>
          <c:val>
            <c:numRef>
              <c:f>'TABLA Y GRAFICO'!$I$4:$I$14</c:f>
              <c:numCache>
                <c:formatCode>#,##0</c:formatCode>
                <c:ptCount val="11"/>
                <c:pt idx="0">
                  <c:v>130</c:v>
                </c:pt>
                <c:pt idx="1">
                  <c:v>2901</c:v>
                </c:pt>
                <c:pt idx="2">
                  <c:v>6117</c:v>
                </c:pt>
                <c:pt idx="3">
                  <c:v>48262</c:v>
                </c:pt>
                <c:pt idx="4">
                  <c:v>200</c:v>
                </c:pt>
                <c:pt idx="5">
                  <c:v>3924</c:v>
                </c:pt>
                <c:pt idx="6">
                  <c:v>7828</c:v>
                </c:pt>
                <c:pt idx="7">
                  <c:v>71</c:v>
                </c:pt>
                <c:pt idx="8">
                  <c:v>1192</c:v>
                </c:pt>
                <c:pt idx="9">
                  <c:v>4640</c:v>
                </c:pt>
                <c:pt idx="10">
                  <c:v>333345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0475392"/>
        <c:axId val="608040320"/>
      </c:barChart>
      <c:catAx>
        <c:axId val="7004753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8040320"/>
        <c:crosses val="autoZero"/>
        <c:auto val="1"/>
        <c:lblAlgn val="ctr"/>
        <c:lblOffset val="100"/>
        <c:noMultiLvlLbl val="0"/>
      </c:catAx>
      <c:valAx>
        <c:axId val="6080403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047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PASCO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53</c:v>
                </c:pt>
                <c:pt idx="1">
                  <c:v>14</c:v>
                </c:pt>
                <c:pt idx="2">
                  <c:v>53</c:v>
                </c:pt>
                <c:pt idx="3">
                  <c:v>40</c:v>
                </c:pt>
                <c:pt idx="4">
                  <c:v>14</c:v>
                </c:pt>
                <c:pt idx="5">
                  <c:v>3</c:v>
                </c:pt>
                <c:pt idx="6">
                  <c:v>6</c:v>
                </c:pt>
                <c:pt idx="7">
                  <c:v>12</c:v>
                </c:pt>
                <c:pt idx="8">
                  <c:v>1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7550176"/>
        <c:axId val="707547936"/>
      </c:barChart>
      <c:catAx>
        <c:axId val="7075501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7547936"/>
        <c:crosses val="autoZero"/>
        <c:auto val="1"/>
        <c:lblAlgn val="ctr"/>
        <c:lblOffset val="100"/>
        <c:noMultiLvlLbl val="0"/>
      </c:catAx>
      <c:valAx>
        <c:axId val="7075479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755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PASCO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85147</c:v>
                </c:pt>
                <c:pt idx="1">
                  <c:v>14772</c:v>
                </c:pt>
                <c:pt idx="2">
                  <c:v>114189</c:v>
                </c:pt>
                <c:pt idx="3">
                  <c:v>199459</c:v>
                </c:pt>
                <c:pt idx="4">
                  <c:v>18275</c:v>
                </c:pt>
                <c:pt idx="5">
                  <c:v>767</c:v>
                </c:pt>
                <c:pt idx="6">
                  <c:v>3054</c:v>
                </c:pt>
                <c:pt idx="7">
                  <c:v>6495</c:v>
                </c:pt>
                <c:pt idx="8">
                  <c:v>436</c:v>
                </c:pt>
                <c:pt idx="9">
                  <c:v>1350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3277952"/>
        <c:axId val="713277392"/>
      </c:barChart>
      <c:catAx>
        <c:axId val="7132779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3277392"/>
        <c:crosses val="autoZero"/>
        <c:auto val="1"/>
        <c:lblAlgn val="ctr"/>
        <c:lblOffset val="100"/>
        <c:noMultiLvlLbl val="0"/>
      </c:catAx>
      <c:valAx>
        <c:axId val="7132773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327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9" y="12"/>
            <a:ext cx="3234710" cy="661854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395" y="12"/>
            <a:ext cx="3234710" cy="661854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6" tIns="47334" rIns="94666" bIns="4733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66" tIns="47334" rIns="94666" bIns="4733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9" y="12560444"/>
            <a:ext cx="3234710" cy="661854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395" y="12560444"/>
            <a:ext cx="3234710" cy="661854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014689"/>
              </p:ext>
            </p:extLst>
          </p:nvPr>
        </p:nvGraphicFramePr>
        <p:xfrm>
          <a:off x="3822793" y="1227672"/>
          <a:ext cx="4597221" cy="479212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257394"/>
                <a:gridCol w="2339827"/>
              </a:tblGrid>
              <a:tr h="3993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93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85,147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3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14,772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3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114,189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3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199,459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3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18,275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3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3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3,054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3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6,495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3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3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1,350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3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443,944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559929"/>
              </p:ext>
            </p:extLst>
          </p:nvPr>
        </p:nvGraphicFramePr>
        <p:xfrm>
          <a:off x="2374904" y="1261533"/>
          <a:ext cx="7493000" cy="506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5" y="268215"/>
            <a:ext cx="11218340" cy="6315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7" y="646013"/>
            <a:ext cx="4229322" cy="59906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06" y="637646"/>
            <a:ext cx="4235228" cy="599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29280"/>
              </p:ext>
            </p:extLst>
          </p:nvPr>
        </p:nvGraphicFramePr>
        <p:xfrm>
          <a:off x="3763439" y="1100671"/>
          <a:ext cx="4749800" cy="493606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29927"/>
                <a:gridCol w="2719873"/>
              </a:tblGrid>
              <a:tr h="3796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96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6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6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6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6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6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6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6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6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6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6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6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418138"/>
              </p:ext>
            </p:extLst>
          </p:nvPr>
        </p:nvGraphicFramePr>
        <p:xfrm>
          <a:off x="2333624" y="1126067"/>
          <a:ext cx="7603067" cy="508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77470"/>
              </p:ext>
            </p:extLst>
          </p:nvPr>
        </p:nvGraphicFramePr>
        <p:xfrm>
          <a:off x="3662919" y="1185344"/>
          <a:ext cx="4876800" cy="497838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394677"/>
                <a:gridCol w="2482123"/>
              </a:tblGrid>
              <a:tr h="3829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29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9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2,901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9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6,117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9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48,262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9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9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3,924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9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7,828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9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9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1,192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9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4,640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9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333,345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9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408,610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931084"/>
              </p:ext>
            </p:extLst>
          </p:nvPr>
        </p:nvGraphicFramePr>
        <p:xfrm>
          <a:off x="2442637" y="1193800"/>
          <a:ext cx="7357533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20501"/>
              </p:ext>
            </p:extLst>
          </p:nvPr>
        </p:nvGraphicFramePr>
        <p:xfrm>
          <a:off x="3860257" y="1176861"/>
          <a:ext cx="4482124" cy="488527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15529"/>
                <a:gridCol w="2566595"/>
              </a:tblGrid>
              <a:tr h="4071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071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53915"/>
              </p:ext>
            </p:extLst>
          </p:nvPr>
        </p:nvGraphicFramePr>
        <p:xfrm>
          <a:off x="2061637" y="1185334"/>
          <a:ext cx="8119532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26001</TotalTime>
  <Words>206</Words>
  <Application>Microsoft Office PowerPoint</Application>
  <PresentationFormat>Panorámica</PresentationFormat>
  <Paragraphs>127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1038</cp:revision>
  <cp:lastPrinted>2017-12-15T16:35:26Z</cp:lastPrinted>
  <dcterms:created xsi:type="dcterms:W3CDTF">2016-01-13T16:13:53Z</dcterms:created>
  <dcterms:modified xsi:type="dcterms:W3CDTF">2017-12-15T17:00:34Z</dcterms:modified>
</cp:coreProperties>
</file>