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GRAFICO'!$E$4:$E$16</c:f>
              <c:strCache>
                <c:ptCount val="13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GRAFICO'!$F$4:$F$16</c:f>
              <c:numCache>
                <c:formatCode>#,##0</c:formatCode>
                <c:ptCount val="13"/>
                <c:pt idx="0">
                  <c:v>7</c:v>
                </c:pt>
                <c:pt idx="1">
                  <c:v>14</c:v>
                </c:pt>
                <c:pt idx="2">
                  <c:v>29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  <c:pt idx="6">
                  <c:v>16</c:v>
                </c:pt>
                <c:pt idx="7">
                  <c:v>4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18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02680800"/>
        <c:axId val="802681360"/>
      </c:barChart>
      <c:catAx>
        <c:axId val="802680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2681360"/>
        <c:crosses val="autoZero"/>
        <c:auto val="1"/>
        <c:lblAlgn val="ctr"/>
        <c:lblOffset val="100"/>
        <c:noMultiLvlLbl val="0"/>
      </c:catAx>
      <c:valAx>
        <c:axId val="8026813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268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GRAFICO'!$H$4:$H$16</c:f>
              <c:strCache>
                <c:ptCount val="13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GRAFICO'!$I$4:$I$16</c:f>
              <c:numCache>
                <c:formatCode>#,##0</c:formatCode>
                <c:ptCount val="13"/>
                <c:pt idx="0">
                  <c:v>130</c:v>
                </c:pt>
                <c:pt idx="1">
                  <c:v>9852</c:v>
                </c:pt>
                <c:pt idx="2">
                  <c:v>6437</c:v>
                </c:pt>
                <c:pt idx="3">
                  <c:v>39031</c:v>
                </c:pt>
                <c:pt idx="4">
                  <c:v>349</c:v>
                </c:pt>
                <c:pt idx="5">
                  <c:v>62334</c:v>
                </c:pt>
                <c:pt idx="6">
                  <c:v>101896</c:v>
                </c:pt>
                <c:pt idx="7">
                  <c:v>95</c:v>
                </c:pt>
                <c:pt idx="8">
                  <c:v>39354</c:v>
                </c:pt>
                <c:pt idx="9">
                  <c:v>9642</c:v>
                </c:pt>
                <c:pt idx="10">
                  <c:v>17140</c:v>
                </c:pt>
                <c:pt idx="11">
                  <c:v>35401</c:v>
                </c:pt>
                <c:pt idx="12">
                  <c:v>358483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2446496"/>
        <c:axId val="712445936"/>
      </c:barChart>
      <c:catAx>
        <c:axId val="7124464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445936"/>
        <c:crosses val="autoZero"/>
        <c:auto val="1"/>
        <c:lblAlgn val="ctr"/>
        <c:lblOffset val="100"/>
        <c:noMultiLvlLbl val="0"/>
      </c:catAx>
      <c:valAx>
        <c:axId val="712445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44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47</c:v>
                </c:pt>
                <c:pt idx="1">
                  <c:v>25</c:v>
                </c:pt>
                <c:pt idx="2">
                  <c:v>59</c:v>
                </c:pt>
                <c:pt idx="3">
                  <c:v>18</c:v>
                </c:pt>
                <c:pt idx="4">
                  <c:v>14</c:v>
                </c:pt>
                <c:pt idx="5">
                  <c:v>13</c:v>
                </c:pt>
                <c:pt idx="6">
                  <c:v>30</c:v>
                </c:pt>
                <c:pt idx="7">
                  <c:v>25</c:v>
                </c:pt>
                <c:pt idx="8">
                  <c:v>2</c:v>
                </c:pt>
                <c:pt idx="9">
                  <c:v>9</c:v>
                </c:pt>
                <c:pt idx="10">
                  <c:v>18</c:v>
                </c:pt>
                <c:pt idx="11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2853248"/>
        <c:axId val="702852688"/>
      </c:barChart>
      <c:catAx>
        <c:axId val="7028532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852688"/>
        <c:crosses val="autoZero"/>
        <c:auto val="1"/>
        <c:lblAlgn val="ctr"/>
        <c:lblOffset val="100"/>
        <c:noMultiLvlLbl val="0"/>
      </c:catAx>
      <c:valAx>
        <c:axId val="7028526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8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HUANCAVELICA</c:v>
                </c:pt>
                <c:pt idx="5">
                  <c:v>HUANUCO</c:v>
                </c:pt>
                <c:pt idx="6">
                  <c:v>JUNIN</c:v>
                </c:pt>
                <c:pt idx="7">
                  <c:v>LIMA</c:v>
                </c:pt>
                <c:pt idx="8">
                  <c:v>LORETO</c:v>
                </c:pt>
                <c:pt idx="9">
                  <c:v>PASCO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61848</c:v>
                </c:pt>
                <c:pt idx="1">
                  <c:v>34445</c:v>
                </c:pt>
                <c:pt idx="2">
                  <c:v>121085</c:v>
                </c:pt>
                <c:pt idx="3">
                  <c:v>114411</c:v>
                </c:pt>
                <c:pt idx="4">
                  <c:v>20430</c:v>
                </c:pt>
                <c:pt idx="5">
                  <c:v>73422</c:v>
                </c:pt>
                <c:pt idx="6">
                  <c:v>173438</c:v>
                </c:pt>
                <c:pt idx="7">
                  <c:v>19816</c:v>
                </c:pt>
                <c:pt idx="8">
                  <c:v>38</c:v>
                </c:pt>
                <c:pt idx="9">
                  <c:v>32679</c:v>
                </c:pt>
                <c:pt idx="10">
                  <c:v>36824</c:v>
                </c:pt>
                <c:pt idx="11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2146656"/>
        <c:axId val="712147216"/>
      </c:barChart>
      <c:catAx>
        <c:axId val="712146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147216"/>
        <c:crosses val="autoZero"/>
        <c:auto val="1"/>
        <c:lblAlgn val="ctr"/>
        <c:lblOffset val="100"/>
        <c:noMultiLvlLbl val="0"/>
      </c:catAx>
      <c:valAx>
        <c:axId val="7121472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214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9" y="13"/>
            <a:ext cx="3234710" cy="661854"/>
          </a:xfrm>
          <a:prstGeom prst="rect">
            <a:avLst/>
          </a:prstGeom>
        </p:spPr>
        <p:txBody>
          <a:bodyPr vert="horz" lIns="94659" tIns="47331" rIns="94659" bIns="47331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395" y="13"/>
            <a:ext cx="3234710" cy="661854"/>
          </a:xfrm>
          <a:prstGeom prst="rect">
            <a:avLst/>
          </a:prstGeom>
        </p:spPr>
        <p:txBody>
          <a:bodyPr vert="horz" lIns="94659" tIns="47331" rIns="94659" bIns="47331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9" tIns="47331" rIns="94659" bIns="47331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59" tIns="47331" rIns="94659" bIns="47331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9" y="12560444"/>
            <a:ext cx="3234710" cy="661854"/>
          </a:xfrm>
          <a:prstGeom prst="rect">
            <a:avLst/>
          </a:prstGeom>
        </p:spPr>
        <p:txBody>
          <a:bodyPr vert="horz" lIns="94659" tIns="47331" rIns="94659" bIns="47331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395" y="12560444"/>
            <a:ext cx="3234710" cy="661854"/>
          </a:xfrm>
          <a:prstGeom prst="rect">
            <a:avLst/>
          </a:prstGeom>
        </p:spPr>
        <p:txBody>
          <a:bodyPr vert="horz" lIns="94659" tIns="47331" rIns="94659" bIns="47331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72803"/>
              </p:ext>
            </p:extLst>
          </p:nvPr>
        </p:nvGraphicFramePr>
        <p:xfrm>
          <a:off x="4216404" y="1337725"/>
          <a:ext cx="3810000" cy="48175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70841"/>
                <a:gridCol w="1939159"/>
              </a:tblGrid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61,848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34,445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121,085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114,411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73,422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173,438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19,816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32,679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36,824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41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710,436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076236"/>
              </p:ext>
            </p:extLst>
          </p:nvPr>
        </p:nvGraphicFramePr>
        <p:xfrm>
          <a:off x="2552704" y="1441025"/>
          <a:ext cx="7137400" cy="464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72" y="311707"/>
            <a:ext cx="11182895" cy="6300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1" cy="59906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7"/>
            <a:ext cx="4235228" cy="59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44641"/>
              </p:ext>
            </p:extLst>
          </p:nvPr>
        </p:nvGraphicFramePr>
        <p:xfrm>
          <a:off x="4174067" y="1049865"/>
          <a:ext cx="4080933" cy="50545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44072"/>
                <a:gridCol w="2336861"/>
              </a:tblGrid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400041"/>
              </p:ext>
            </p:extLst>
          </p:nvPr>
        </p:nvGraphicFramePr>
        <p:xfrm>
          <a:off x="2105024" y="1303867"/>
          <a:ext cx="8060267" cy="468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39430"/>
              </p:ext>
            </p:extLst>
          </p:nvPr>
        </p:nvGraphicFramePr>
        <p:xfrm>
          <a:off x="4098952" y="1100665"/>
          <a:ext cx="4004734" cy="50038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66463"/>
                <a:gridCol w="2038271"/>
              </a:tblGrid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9,852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6,437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39,031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62,334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101,896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39,354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9,642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35,401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680,144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118931"/>
              </p:ext>
            </p:extLst>
          </p:nvPr>
        </p:nvGraphicFramePr>
        <p:xfrm>
          <a:off x="2366437" y="1270000"/>
          <a:ext cx="750993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06284"/>
              </p:ext>
            </p:extLst>
          </p:nvPr>
        </p:nvGraphicFramePr>
        <p:xfrm>
          <a:off x="4162452" y="1100660"/>
          <a:ext cx="3877733" cy="506307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57230"/>
                <a:gridCol w="2220503"/>
              </a:tblGrid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64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878483"/>
              </p:ext>
            </p:extLst>
          </p:nvPr>
        </p:nvGraphicFramePr>
        <p:xfrm>
          <a:off x="2235203" y="1253067"/>
          <a:ext cx="7772400" cy="47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26157</TotalTime>
  <Words>226</Words>
  <Application>Microsoft Office PowerPoint</Application>
  <PresentationFormat>Panorámica</PresentationFormat>
  <Paragraphs>143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1041</cp:revision>
  <cp:lastPrinted>2017-12-15T21:35:32Z</cp:lastPrinted>
  <dcterms:created xsi:type="dcterms:W3CDTF">2016-01-13T16:13:53Z</dcterms:created>
  <dcterms:modified xsi:type="dcterms:W3CDTF">2017-12-16T00:04:21Z</dcterms:modified>
</cp:coreProperties>
</file>