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GRAFICO'!$F$4:$F$16</c:f>
              <c:strCache>
                <c:ptCount val="13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  <c:pt idx="12">
                  <c:v>UCAYALI</c:v>
                </c:pt>
              </c:strCache>
            </c:strRef>
          </c:cat>
          <c:val>
            <c:numRef>
              <c:f>'TABLA Y GRAFICO'!$G$4:$G$16</c:f>
              <c:numCache>
                <c:formatCode>#,##0</c:formatCode>
                <c:ptCount val="13"/>
                <c:pt idx="0">
                  <c:v>4</c:v>
                </c:pt>
                <c:pt idx="1">
                  <c:v>1</c:v>
                </c:pt>
                <c:pt idx="2">
                  <c:v>16</c:v>
                </c:pt>
                <c:pt idx="3">
                  <c:v>17</c:v>
                </c:pt>
                <c:pt idx="4">
                  <c:v>7</c:v>
                </c:pt>
                <c:pt idx="5">
                  <c:v>7</c:v>
                </c:pt>
                <c:pt idx="6">
                  <c:v>8</c:v>
                </c:pt>
                <c:pt idx="7">
                  <c:v>13</c:v>
                </c:pt>
                <c:pt idx="8">
                  <c:v>4</c:v>
                </c:pt>
                <c:pt idx="9">
                  <c:v>9</c:v>
                </c:pt>
                <c:pt idx="10">
                  <c:v>4</c:v>
                </c:pt>
                <c:pt idx="11">
                  <c:v>1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8386816"/>
        <c:axId val="688387376"/>
      </c:barChart>
      <c:catAx>
        <c:axId val="68838681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8387376"/>
        <c:crosses val="autoZero"/>
        <c:auto val="1"/>
        <c:lblAlgn val="ctr"/>
        <c:lblOffset val="100"/>
        <c:noMultiLvlLbl val="0"/>
      </c:catAx>
      <c:valAx>
        <c:axId val="6883873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838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GRAFICO'!$J$4:$J$16</c:f>
              <c:strCache>
                <c:ptCount val="13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  <c:pt idx="12">
                  <c:v>UCAYALI</c:v>
                </c:pt>
              </c:strCache>
            </c:strRef>
          </c:cat>
          <c:val>
            <c:numRef>
              <c:f>'TABLA Y GRAFICO'!$K$4:$K$16</c:f>
              <c:numCache>
                <c:formatCode>#,##0</c:formatCode>
                <c:ptCount val="13"/>
                <c:pt idx="0">
                  <c:v>266</c:v>
                </c:pt>
                <c:pt idx="1">
                  <c:v>32</c:v>
                </c:pt>
                <c:pt idx="2">
                  <c:v>11115</c:v>
                </c:pt>
                <c:pt idx="3">
                  <c:v>1245</c:v>
                </c:pt>
                <c:pt idx="4">
                  <c:v>5779</c:v>
                </c:pt>
                <c:pt idx="5">
                  <c:v>455</c:v>
                </c:pt>
                <c:pt idx="6">
                  <c:v>6331</c:v>
                </c:pt>
                <c:pt idx="7">
                  <c:v>99763</c:v>
                </c:pt>
                <c:pt idx="8">
                  <c:v>95</c:v>
                </c:pt>
                <c:pt idx="9">
                  <c:v>86477</c:v>
                </c:pt>
                <c:pt idx="10">
                  <c:v>5576</c:v>
                </c:pt>
                <c:pt idx="11">
                  <c:v>45</c:v>
                </c:pt>
                <c:pt idx="12">
                  <c:v>7488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92004656"/>
        <c:axId val="692002416"/>
      </c:barChart>
      <c:catAx>
        <c:axId val="6920046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2002416"/>
        <c:crosses val="autoZero"/>
        <c:auto val="1"/>
        <c:lblAlgn val="ctr"/>
        <c:lblOffset val="100"/>
        <c:noMultiLvlLbl val="0"/>
      </c:catAx>
      <c:valAx>
        <c:axId val="6920024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200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GRAFICO'!$F$4:$F$16</c:f>
              <c:strCache>
                <c:ptCount val="13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  <c:pt idx="12">
                  <c:v>UCAYALI</c:v>
                </c:pt>
              </c:strCache>
            </c:strRef>
          </c:cat>
          <c:val>
            <c:numRef>
              <c:f>'TABLA Y GRAFICO'!$G$4:$G$16</c:f>
              <c:numCache>
                <c:formatCode>#,##0</c:formatCode>
                <c:ptCount val="13"/>
                <c:pt idx="0">
                  <c:v>20</c:v>
                </c:pt>
                <c:pt idx="1">
                  <c:v>6</c:v>
                </c:pt>
                <c:pt idx="2">
                  <c:v>26</c:v>
                </c:pt>
                <c:pt idx="3">
                  <c:v>34</c:v>
                </c:pt>
                <c:pt idx="4">
                  <c:v>11</c:v>
                </c:pt>
                <c:pt idx="5">
                  <c:v>26</c:v>
                </c:pt>
                <c:pt idx="6">
                  <c:v>13</c:v>
                </c:pt>
                <c:pt idx="7">
                  <c:v>18</c:v>
                </c:pt>
                <c:pt idx="8">
                  <c:v>42</c:v>
                </c:pt>
                <c:pt idx="9">
                  <c:v>4</c:v>
                </c:pt>
                <c:pt idx="10">
                  <c:v>7</c:v>
                </c:pt>
                <c:pt idx="11">
                  <c:v>4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95716048"/>
        <c:axId val="588088480"/>
      </c:barChart>
      <c:catAx>
        <c:axId val="6957160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8088480"/>
        <c:crosses val="autoZero"/>
        <c:auto val="1"/>
        <c:lblAlgn val="ctr"/>
        <c:lblOffset val="100"/>
        <c:noMultiLvlLbl val="0"/>
      </c:catAx>
      <c:valAx>
        <c:axId val="58808848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571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GRAFICO'!$J$4:$J$16</c:f>
              <c:strCache>
                <c:ptCount val="13"/>
                <c:pt idx="0">
                  <c:v>ANCASH</c:v>
                </c:pt>
                <c:pt idx="1">
                  <c:v>APURIMAC</c:v>
                </c:pt>
                <c:pt idx="2">
                  <c:v>AREQUIPA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JUNIN</c:v>
                </c:pt>
                <c:pt idx="8">
                  <c:v>LIMA</c:v>
                </c:pt>
                <c:pt idx="9">
                  <c:v>MADRE DE DIOS</c:v>
                </c:pt>
                <c:pt idx="10">
                  <c:v>PASCO</c:v>
                </c:pt>
                <c:pt idx="11">
                  <c:v>PUNO</c:v>
                </c:pt>
                <c:pt idx="12">
                  <c:v>UCAYALI</c:v>
                </c:pt>
              </c:strCache>
            </c:strRef>
          </c:cat>
          <c:val>
            <c:numRef>
              <c:f>'TABLA Y GRAFICO'!$K$4:$K$16</c:f>
              <c:numCache>
                <c:formatCode>#,##0</c:formatCode>
                <c:ptCount val="13"/>
                <c:pt idx="0">
                  <c:v>63395</c:v>
                </c:pt>
                <c:pt idx="1">
                  <c:v>4178</c:v>
                </c:pt>
                <c:pt idx="2">
                  <c:v>45419</c:v>
                </c:pt>
                <c:pt idx="3">
                  <c:v>61551</c:v>
                </c:pt>
                <c:pt idx="4">
                  <c:v>21213</c:v>
                </c:pt>
                <c:pt idx="5">
                  <c:v>22790</c:v>
                </c:pt>
                <c:pt idx="6">
                  <c:v>15451</c:v>
                </c:pt>
                <c:pt idx="7">
                  <c:v>124196</c:v>
                </c:pt>
                <c:pt idx="8">
                  <c:v>51112</c:v>
                </c:pt>
                <c:pt idx="9">
                  <c:v>2329</c:v>
                </c:pt>
                <c:pt idx="10">
                  <c:v>7622</c:v>
                </c:pt>
                <c:pt idx="11">
                  <c:v>8487</c:v>
                </c:pt>
                <c:pt idx="12">
                  <c:v>3971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6778752"/>
        <c:axId val="586779312"/>
      </c:barChart>
      <c:catAx>
        <c:axId val="5867787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6779312"/>
        <c:crosses val="autoZero"/>
        <c:auto val="1"/>
        <c:lblAlgn val="ctr"/>
        <c:lblOffset val="100"/>
        <c:noMultiLvlLbl val="0"/>
      </c:catAx>
      <c:valAx>
        <c:axId val="5867793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677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2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87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2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87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16/12/2017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730992"/>
              </p:ext>
            </p:extLst>
          </p:nvPr>
        </p:nvGraphicFramePr>
        <p:xfrm>
          <a:off x="3598337" y="1066798"/>
          <a:ext cx="5046134" cy="505459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254997"/>
                <a:gridCol w="1861579"/>
                <a:gridCol w="1929558"/>
              </a:tblGrid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63,395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45,419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61,551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21,213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22,790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15,451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124,196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51,112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8,487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3,971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6973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431,714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520005"/>
              </p:ext>
            </p:extLst>
          </p:nvPr>
        </p:nvGraphicFramePr>
        <p:xfrm>
          <a:off x="1107550" y="1043092"/>
          <a:ext cx="10027708" cy="525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272159"/>
            <a:ext cx="11294533" cy="6325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75" y="656761"/>
            <a:ext cx="4241148" cy="60074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247" y="656760"/>
            <a:ext cx="4241148" cy="60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673859"/>
              </p:ext>
            </p:extLst>
          </p:nvPr>
        </p:nvGraphicFramePr>
        <p:xfrm>
          <a:off x="3814239" y="982129"/>
          <a:ext cx="4648200" cy="500380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39672"/>
                <a:gridCol w="1542180"/>
                <a:gridCol w="2066348"/>
              </a:tblGrid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358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959145"/>
              </p:ext>
            </p:extLst>
          </p:nvPr>
        </p:nvGraphicFramePr>
        <p:xfrm>
          <a:off x="1370805" y="949959"/>
          <a:ext cx="9528705" cy="505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90355"/>
              </p:ext>
            </p:extLst>
          </p:nvPr>
        </p:nvGraphicFramePr>
        <p:xfrm>
          <a:off x="3777219" y="939809"/>
          <a:ext cx="4648200" cy="507999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56028"/>
                <a:gridCol w="1714777"/>
                <a:gridCol w="1777395"/>
              </a:tblGrid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11,115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5,779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6,331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99,763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86,477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5,576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7,488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866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224,667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521346"/>
              </p:ext>
            </p:extLst>
          </p:nvPr>
        </p:nvGraphicFramePr>
        <p:xfrm>
          <a:off x="1326360" y="1051559"/>
          <a:ext cx="9590088" cy="512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462308"/>
              </p:ext>
            </p:extLst>
          </p:nvPr>
        </p:nvGraphicFramePr>
        <p:xfrm>
          <a:off x="3362352" y="965207"/>
          <a:ext cx="5477934" cy="494452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225260"/>
                <a:gridCol w="1817469"/>
                <a:gridCol w="2435205"/>
              </a:tblGrid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9635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804249"/>
              </p:ext>
            </p:extLst>
          </p:nvPr>
        </p:nvGraphicFramePr>
        <p:xfrm>
          <a:off x="1223965" y="1068493"/>
          <a:ext cx="9794875" cy="517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26218</TotalTime>
  <Words>286</Words>
  <Application>Microsoft Office PowerPoint</Application>
  <PresentationFormat>Panorámica</PresentationFormat>
  <Paragraphs>203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1057</cp:revision>
  <cp:lastPrinted>2017-12-16T23:27:14Z</cp:lastPrinted>
  <dcterms:created xsi:type="dcterms:W3CDTF">2016-01-13T16:13:53Z</dcterms:created>
  <dcterms:modified xsi:type="dcterms:W3CDTF">2017-12-16T23:27:53Z</dcterms:modified>
</cp:coreProperties>
</file>