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70" r:id="rId2"/>
    <p:sldId id="364" r:id="rId3"/>
    <p:sldId id="350" r:id="rId4"/>
    <p:sldId id="362" r:id="rId5"/>
    <p:sldId id="366" r:id="rId6"/>
    <p:sldId id="373" r:id="rId7"/>
    <p:sldId id="375" r:id="rId8"/>
    <p:sldId id="259" r:id="rId9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4" y="12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89" y="12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412" tIns="38707" rIns="77412" bIns="38707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412" tIns="38707" rIns="77412" bIns="3870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4" y="11726499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89" y="11726499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16/12/2017 (23:00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98" y="218980"/>
            <a:ext cx="11616267" cy="650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75" y="656761"/>
            <a:ext cx="4241148" cy="60074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247" y="656760"/>
            <a:ext cx="4241148" cy="60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973989"/>
              </p:ext>
            </p:extLst>
          </p:nvPr>
        </p:nvGraphicFramePr>
        <p:xfrm>
          <a:off x="3814239" y="982129"/>
          <a:ext cx="4648200" cy="500380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39672"/>
                <a:gridCol w="1542180"/>
                <a:gridCol w="2066348"/>
              </a:tblGrid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993374"/>
              </p:ext>
            </p:extLst>
          </p:nvPr>
        </p:nvGraphicFramePr>
        <p:xfrm>
          <a:off x="3777219" y="939809"/>
          <a:ext cx="4648200" cy="507999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156028"/>
                <a:gridCol w="1714777"/>
                <a:gridCol w="1777395"/>
              </a:tblGrid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11,115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1,245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5,779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6,331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99,763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86,477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5,576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7,488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224,667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628271"/>
              </p:ext>
            </p:extLst>
          </p:nvPr>
        </p:nvGraphicFramePr>
        <p:xfrm>
          <a:off x="3362352" y="965207"/>
          <a:ext cx="5477934" cy="494452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225260"/>
                <a:gridCol w="1817469"/>
                <a:gridCol w="2435205"/>
              </a:tblGrid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909371"/>
              </p:ext>
            </p:extLst>
          </p:nvPr>
        </p:nvGraphicFramePr>
        <p:xfrm>
          <a:off x="3598337" y="1066798"/>
          <a:ext cx="5046134" cy="505459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254997"/>
                <a:gridCol w="1861579"/>
                <a:gridCol w="1929558"/>
              </a:tblGrid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63,395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4,178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45,419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61,551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21,213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22,790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15,451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124,196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51,112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7,622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8,487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3,971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431,714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26622</TotalTime>
  <Words>250</Words>
  <Application>Microsoft Office PowerPoint</Application>
  <PresentationFormat>Panorámica</PresentationFormat>
  <Paragraphs>189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1061</cp:revision>
  <cp:lastPrinted>2017-12-17T04:59:34Z</cp:lastPrinted>
  <dcterms:created xsi:type="dcterms:W3CDTF">2016-01-13T16:13:53Z</dcterms:created>
  <dcterms:modified xsi:type="dcterms:W3CDTF">2017-12-17T11:32:14Z</dcterms:modified>
</cp:coreProperties>
</file>