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66" r:id="rId6"/>
    <p:sldId id="373" r:id="rId7"/>
    <p:sldId id="375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32475"/>
            <a:ext cx="11514667" cy="64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1"/>
            <a:ext cx="4241148" cy="6007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0"/>
            <a:ext cx="4241148" cy="60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63931"/>
              </p:ext>
            </p:extLst>
          </p:nvPr>
        </p:nvGraphicFramePr>
        <p:xfrm>
          <a:off x="3814239" y="982129"/>
          <a:ext cx="4648200" cy="50038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39672"/>
                <a:gridCol w="1542180"/>
                <a:gridCol w="2066348"/>
              </a:tblGrid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0318"/>
              </p:ext>
            </p:extLst>
          </p:nvPr>
        </p:nvGraphicFramePr>
        <p:xfrm>
          <a:off x="3777219" y="939809"/>
          <a:ext cx="4648200" cy="507999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56028"/>
                <a:gridCol w="1714777"/>
                <a:gridCol w="1777395"/>
              </a:tblGrid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11,115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5,779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6,331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99,763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86,477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5,576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7,488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224,667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76383"/>
              </p:ext>
            </p:extLst>
          </p:nvPr>
        </p:nvGraphicFramePr>
        <p:xfrm>
          <a:off x="3506828" y="939807"/>
          <a:ext cx="5188981" cy="49445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25260"/>
                <a:gridCol w="1817469"/>
                <a:gridCol w="2146252"/>
              </a:tblGrid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076049"/>
              </p:ext>
            </p:extLst>
          </p:nvPr>
        </p:nvGraphicFramePr>
        <p:xfrm>
          <a:off x="3598337" y="1066798"/>
          <a:ext cx="5046134" cy="505459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54997"/>
                <a:gridCol w="1861579"/>
                <a:gridCol w="1929558"/>
              </a:tblGrid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63,395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4,178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45,419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61,551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21,213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22,790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15,451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124,196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51,112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7,622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8,487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3,971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431,714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26627</TotalTime>
  <Words>250</Words>
  <Application>Microsoft Office PowerPoint</Application>
  <PresentationFormat>Panorámica</PresentationFormat>
  <Paragraphs>189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1063</cp:revision>
  <cp:lastPrinted>2017-12-17T11:39:14Z</cp:lastPrinted>
  <dcterms:created xsi:type="dcterms:W3CDTF">2016-01-13T16:13:53Z</dcterms:created>
  <dcterms:modified xsi:type="dcterms:W3CDTF">2017-12-17T11:39:28Z</dcterms:modified>
</cp:coreProperties>
</file>