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7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2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7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/12/2017 (06:00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32430"/>
              </p:ext>
            </p:extLst>
          </p:nvPr>
        </p:nvGraphicFramePr>
        <p:xfrm>
          <a:off x="3010962" y="1117597"/>
          <a:ext cx="6220883" cy="495300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054668"/>
                <a:gridCol w="3166215"/>
              </a:tblGrid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28,920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22,467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59,008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123,023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250,576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240,049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10,241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776,136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58,573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23,075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24,114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63,280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1,682,632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93" y="1070696"/>
            <a:ext cx="8745421" cy="52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667" t="18519" r="7291" b="11728"/>
          <a:stretch/>
        </p:blipFill>
        <p:spPr>
          <a:xfrm>
            <a:off x="344679" y="254000"/>
            <a:ext cx="11390122" cy="62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2"/>
            <a:ext cx="4241147" cy="6007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1"/>
            <a:ext cx="4241147" cy="6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87448"/>
              </p:ext>
            </p:extLst>
          </p:nvPr>
        </p:nvGraphicFramePr>
        <p:xfrm>
          <a:off x="2873829" y="1036328"/>
          <a:ext cx="6210910" cy="47809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230880"/>
                <a:gridCol w="2980030"/>
              </a:tblGrid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86" y="1119320"/>
            <a:ext cx="8370944" cy="50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73581"/>
              </p:ext>
            </p:extLst>
          </p:nvPr>
        </p:nvGraphicFramePr>
        <p:xfrm>
          <a:off x="2763322" y="1053741"/>
          <a:ext cx="6675993" cy="49464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278143"/>
                <a:gridCol w="3397850"/>
              </a:tblGrid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11,480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4,782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99,737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6,368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4,250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603,693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81,173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3,270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5,908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9,100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6,995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837,338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05" y="1096097"/>
            <a:ext cx="8378997" cy="50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59337"/>
              </p:ext>
            </p:extLst>
          </p:nvPr>
        </p:nvGraphicFramePr>
        <p:xfrm>
          <a:off x="3040619" y="965197"/>
          <a:ext cx="6121400" cy="53763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055381"/>
                <a:gridCol w="3066019"/>
              </a:tblGrid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33" y="1104563"/>
            <a:ext cx="8914540" cy="53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26239</TotalTime>
  <Words>226</Words>
  <Application>Microsoft Office PowerPoint</Application>
  <PresentationFormat>Panorámica</PresentationFormat>
  <Paragraphs>149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1067</cp:revision>
  <cp:lastPrinted>2017-12-16T23:27:14Z</cp:lastPrinted>
  <dcterms:created xsi:type="dcterms:W3CDTF">2016-01-13T16:13:53Z</dcterms:created>
  <dcterms:modified xsi:type="dcterms:W3CDTF">2017-12-18T11:24:49Z</dcterms:modified>
</cp:coreProperties>
</file>