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CENEPRED\PRESENTACIONES\12.Diciembre\18.12.2017\1600H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CENEPRED\PRESENTACIONES\12.Diciembre\18.12.2017\1600H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CENEPRED\PRESENTACIONES\12.Diciembre\18.12.2017\1600H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CENEPRED\PRESENTACIONES\12.Diciembre\18.12.2017\1600H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GRAFICO'!$F$4:$F$12</c:f>
              <c:strCache>
                <c:ptCount val="9"/>
                <c:pt idx="0">
                  <c:v>AYACUCHO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LIMA</c:v>
                </c:pt>
                <c:pt idx="5">
                  <c:v>LORETO</c:v>
                </c:pt>
                <c:pt idx="6">
                  <c:v>MADRE DE DIOS</c:v>
                </c:pt>
                <c:pt idx="7">
                  <c:v>PASCO</c:v>
                </c:pt>
                <c:pt idx="8">
                  <c:v>UCAYALI</c:v>
                </c:pt>
              </c:strCache>
            </c:strRef>
          </c:cat>
          <c:val>
            <c:numRef>
              <c:f>'TABLA Y GRAFICO'!$G$4:$G$12</c:f>
              <c:numCache>
                <c:formatCode>#,##0</c:formatCode>
                <c:ptCount val="9"/>
                <c:pt idx="0">
                  <c:v>4</c:v>
                </c:pt>
                <c:pt idx="1">
                  <c:v>6</c:v>
                </c:pt>
                <c:pt idx="2">
                  <c:v>10</c:v>
                </c:pt>
                <c:pt idx="3">
                  <c:v>15</c:v>
                </c:pt>
                <c:pt idx="4">
                  <c:v>1</c:v>
                </c:pt>
                <c:pt idx="5">
                  <c:v>22</c:v>
                </c:pt>
                <c:pt idx="6">
                  <c:v>11</c:v>
                </c:pt>
                <c:pt idx="7">
                  <c:v>7</c:v>
                </c:pt>
                <c:pt idx="8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00512400"/>
        <c:axId val="600510720"/>
      </c:barChart>
      <c:catAx>
        <c:axId val="6005124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0510720"/>
        <c:crosses val="autoZero"/>
        <c:auto val="1"/>
        <c:lblAlgn val="ctr"/>
        <c:lblOffset val="100"/>
        <c:noMultiLvlLbl val="0"/>
      </c:catAx>
      <c:valAx>
        <c:axId val="60051072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05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GRAFICO'!$J$4:$J$12</c:f>
              <c:strCache>
                <c:ptCount val="9"/>
                <c:pt idx="0">
                  <c:v>AYACUCHO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LIMA</c:v>
                </c:pt>
                <c:pt idx="5">
                  <c:v>LORETO</c:v>
                </c:pt>
                <c:pt idx="6">
                  <c:v>MADRE DE DIOS</c:v>
                </c:pt>
                <c:pt idx="7">
                  <c:v>PASCO</c:v>
                </c:pt>
                <c:pt idx="8">
                  <c:v>UCAYALI</c:v>
                </c:pt>
              </c:strCache>
            </c:strRef>
          </c:cat>
          <c:val>
            <c:numRef>
              <c:f>'TABLA Y GRAFICO'!$K$4:$K$12</c:f>
              <c:numCache>
                <c:formatCode>#,##0</c:formatCode>
                <c:ptCount val="9"/>
                <c:pt idx="0">
                  <c:v>7642</c:v>
                </c:pt>
                <c:pt idx="1">
                  <c:v>18208</c:v>
                </c:pt>
                <c:pt idx="2">
                  <c:v>80006</c:v>
                </c:pt>
                <c:pt idx="3">
                  <c:v>100979</c:v>
                </c:pt>
                <c:pt idx="4">
                  <c:v>17</c:v>
                </c:pt>
                <c:pt idx="5">
                  <c:v>505650</c:v>
                </c:pt>
                <c:pt idx="6">
                  <c:v>93285</c:v>
                </c:pt>
                <c:pt idx="7">
                  <c:v>17682</c:v>
                </c:pt>
                <c:pt idx="8">
                  <c:v>358438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02223376"/>
        <c:axId val="543657184"/>
      </c:barChart>
      <c:catAx>
        <c:axId val="60222337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43657184"/>
        <c:crosses val="autoZero"/>
        <c:auto val="1"/>
        <c:lblAlgn val="ctr"/>
        <c:lblOffset val="100"/>
        <c:noMultiLvlLbl val="0"/>
      </c:catAx>
      <c:valAx>
        <c:axId val="54365718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222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GRAFICO'!$F$4:$F$14</c:f>
              <c:strCache>
                <c:ptCount val="11"/>
                <c:pt idx="0">
                  <c:v>AYACUCHO</c:v>
                </c:pt>
                <c:pt idx="1">
                  <c:v>CUSCO</c:v>
                </c:pt>
                <c:pt idx="2">
                  <c:v>HUANCAVELICA</c:v>
                </c:pt>
                <c:pt idx="3">
                  <c:v>HUANUCO</c:v>
                </c:pt>
                <c:pt idx="4">
                  <c:v>JUNIN</c:v>
                </c:pt>
                <c:pt idx="5">
                  <c:v>LIMA</c:v>
                </c:pt>
                <c:pt idx="6">
                  <c:v>LORETO</c:v>
                </c:pt>
                <c:pt idx="7">
                  <c:v>MADRE DE DIOS</c:v>
                </c:pt>
                <c:pt idx="8">
                  <c:v>PASCO</c:v>
                </c:pt>
                <c:pt idx="9">
                  <c:v>PUNO</c:v>
                </c:pt>
                <c:pt idx="10">
                  <c:v>UCAYALI</c:v>
                </c:pt>
              </c:strCache>
            </c:strRef>
          </c:cat>
          <c:val>
            <c:numRef>
              <c:f>'TABLA Y GRAFICO'!$G$4:$G$14</c:f>
              <c:numCache>
                <c:formatCode>#,##0</c:formatCode>
                <c:ptCount val="11"/>
                <c:pt idx="0">
                  <c:v>5</c:v>
                </c:pt>
                <c:pt idx="1">
                  <c:v>10</c:v>
                </c:pt>
                <c:pt idx="2">
                  <c:v>2</c:v>
                </c:pt>
                <c:pt idx="3">
                  <c:v>14</c:v>
                </c:pt>
                <c:pt idx="4">
                  <c:v>28</c:v>
                </c:pt>
                <c:pt idx="5">
                  <c:v>17</c:v>
                </c:pt>
                <c:pt idx="6">
                  <c:v>1</c:v>
                </c:pt>
                <c:pt idx="7">
                  <c:v>4</c:v>
                </c:pt>
                <c:pt idx="8">
                  <c:v>10</c:v>
                </c:pt>
                <c:pt idx="9">
                  <c:v>15</c:v>
                </c:pt>
                <c:pt idx="10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89292768"/>
        <c:axId val="689283808"/>
      </c:barChart>
      <c:catAx>
        <c:axId val="68929276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9283808"/>
        <c:crosses val="autoZero"/>
        <c:auto val="1"/>
        <c:lblAlgn val="ctr"/>
        <c:lblOffset val="100"/>
        <c:noMultiLvlLbl val="0"/>
      </c:catAx>
      <c:valAx>
        <c:axId val="68928380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929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GRAFICO'!$J$4:$J$14</c:f>
              <c:strCache>
                <c:ptCount val="11"/>
                <c:pt idx="0">
                  <c:v>AYACUCHO</c:v>
                </c:pt>
                <c:pt idx="1">
                  <c:v>CUSCO</c:v>
                </c:pt>
                <c:pt idx="2">
                  <c:v>HUANCAVELICA</c:v>
                </c:pt>
                <c:pt idx="3">
                  <c:v>HUANUCO</c:v>
                </c:pt>
                <c:pt idx="4">
                  <c:v>JUNIN</c:v>
                </c:pt>
                <c:pt idx="5">
                  <c:v>LIMA</c:v>
                </c:pt>
                <c:pt idx="6">
                  <c:v>LORETO</c:v>
                </c:pt>
                <c:pt idx="7">
                  <c:v>MADRE DE DIOS</c:v>
                </c:pt>
                <c:pt idx="8">
                  <c:v>PASCO</c:v>
                </c:pt>
                <c:pt idx="9">
                  <c:v>PUNO</c:v>
                </c:pt>
                <c:pt idx="10">
                  <c:v>UCAYALI</c:v>
                </c:pt>
              </c:strCache>
            </c:strRef>
          </c:cat>
          <c:val>
            <c:numRef>
              <c:f>'TABLA Y GRAFICO'!$K$4:$K$14</c:f>
              <c:numCache>
                <c:formatCode>#,##0</c:formatCode>
                <c:ptCount val="11"/>
                <c:pt idx="0">
                  <c:v>29981</c:v>
                </c:pt>
                <c:pt idx="1">
                  <c:v>50855</c:v>
                </c:pt>
                <c:pt idx="2">
                  <c:v>1588</c:v>
                </c:pt>
                <c:pt idx="3">
                  <c:v>109521</c:v>
                </c:pt>
                <c:pt idx="4">
                  <c:v>179967</c:v>
                </c:pt>
                <c:pt idx="5">
                  <c:v>24943</c:v>
                </c:pt>
                <c:pt idx="6">
                  <c:v>59</c:v>
                </c:pt>
                <c:pt idx="7">
                  <c:v>2329</c:v>
                </c:pt>
                <c:pt idx="8">
                  <c:v>29863</c:v>
                </c:pt>
                <c:pt idx="9">
                  <c:v>58529</c:v>
                </c:pt>
                <c:pt idx="10">
                  <c:v>22000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98538848"/>
        <c:axId val="598534928"/>
      </c:barChart>
      <c:catAx>
        <c:axId val="5985388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98534928"/>
        <c:crosses val="autoZero"/>
        <c:auto val="1"/>
        <c:lblAlgn val="ctr"/>
        <c:lblOffset val="100"/>
        <c:noMultiLvlLbl val="0"/>
      </c:catAx>
      <c:valAx>
        <c:axId val="59853492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98538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6" y="12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91" y="12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412" tIns="38707" rIns="77412" bIns="38707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412" tIns="38707" rIns="77412" bIns="3870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6" y="11726499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91" y="11726499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18/12/2017 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717986"/>
              </p:ext>
            </p:extLst>
          </p:nvPr>
        </p:nvGraphicFramePr>
        <p:xfrm>
          <a:off x="3729571" y="1185332"/>
          <a:ext cx="4783666" cy="4724401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189719"/>
                <a:gridCol w="1764752"/>
                <a:gridCol w="1829195"/>
              </a:tblGrid>
              <a:tr h="339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653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29,981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3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50,855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3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1,588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3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109,521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3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179,967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3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24,943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3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3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3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29,863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3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58,529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36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22,000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369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509,635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258348"/>
              </p:ext>
            </p:extLst>
          </p:nvPr>
        </p:nvGraphicFramePr>
        <p:xfrm>
          <a:off x="859370" y="1109133"/>
          <a:ext cx="10524067" cy="5367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31" y="260153"/>
            <a:ext cx="11184467" cy="6276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69" y="656761"/>
            <a:ext cx="4260559" cy="60349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541" y="656761"/>
            <a:ext cx="4260559" cy="603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278507"/>
              </p:ext>
            </p:extLst>
          </p:nvPr>
        </p:nvGraphicFramePr>
        <p:xfrm>
          <a:off x="3712639" y="1100668"/>
          <a:ext cx="4851400" cy="425872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85122"/>
                <a:gridCol w="1609598"/>
                <a:gridCol w="2156680"/>
              </a:tblGrid>
              <a:tr h="3871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871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71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71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71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71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71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71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71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71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7157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809277"/>
              </p:ext>
            </p:extLst>
          </p:nvPr>
        </p:nvGraphicFramePr>
        <p:xfrm>
          <a:off x="826558" y="1026159"/>
          <a:ext cx="10617200" cy="5213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159602"/>
              </p:ext>
            </p:extLst>
          </p:nvPr>
        </p:nvGraphicFramePr>
        <p:xfrm>
          <a:off x="3316844" y="1143003"/>
          <a:ext cx="5568950" cy="495299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385023"/>
                <a:gridCol w="2054453"/>
                <a:gridCol w="2129474"/>
              </a:tblGrid>
              <a:tr h="4502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502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7,642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02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18,208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02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80,006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02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100,979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02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02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505,650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02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93,285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02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17,682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02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358,438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0272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1,181,907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806140"/>
              </p:ext>
            </p:extLst>
          </p:nvPr>
        </p:nvGraphicFramePr>
        <p:xfrm>
          <a:off x="770471" y="1110826"/>
          <a:ext cx="10701866" cy="525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723484"/>
              </p:ext>
            </p:extLst>
          </p:nvPr>
        </p:nvGraphicFramePr>
        <p:xfrm>
          <a:off x="3802348" y="1007534"/>
          <a:ext cx="4597942" cy="4538131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28430"/>
                <a:gridCol w="1525506"/>
                <a:gridCol w="2044006"/>
              </a:tblGrid>
              <a:tr h="349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49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0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9087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597473"/>
              </p:ext>
            </p:extLst>
          </p:nvPr>
        </p:nvGraphicFramePr>
        <p:xfrm>
          <a:off x="592670" y="1102359"/>
          <a:ext cx="11057466" cy="5205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26265</TotalTime>
  <Words>250</Words>
  <Application>Microsoft Office PowerPoint</Application>
  <PresentationFormat>Panorámica</PresentationFormat>
  <Paragraphs>167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1078</cp:revision>
  <cp:lastPrinted>2017-12-18T22:50:28Z</cp:lastPrinted>
  <dcterms:created xsi:type="dcterms:W3CDTF">2016-01-13T16:13:53Z</dcterms:created>
  <dcterms:modified xsi:type="dcterms:W3CDTF">2017-12-18T22:51:13Z</dcterms:modified>
</cp:coreProperties>
</file>