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8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3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8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3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19/12/2017 (06:00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8387"/>
            <a:ext cx="11633200" cy="6533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1"/>
            <a:ext cx="4260559" cy="60349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1"/>
            <a:ext cx="4260559" cy="60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18683"/>
              </p:ext>
            </p:extLst>
          </p:nvPr>
        </p:nvGraphicFramePr>
        <p:xfrm>
          <a:off x="3712639" y="1100668"/>
          <a:ext cx="4851400" cy="425872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5122"/>
                <a:gridCol w="1609598"/>
                <a:gridCol w="2156680"/>
              </a:tblGrid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86461"/>
              </p:ext>
            </p:extLst>
          </p:nvPr>
        </p:nvGraphicFramePr>
        <p:xfrm>
          <a:off x="3316844" y="1143003"/>
          <a:ext cx="5568950" cy="49529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85023"/>
                <a:gridCol w="2054453"/>
                <a:gridCol w="2129474"/>
              </a:tblGrid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18,208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80,006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100,979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505,650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17,682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1,181,907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56692"/>
              </p:ext>
            </p:extLst>
          </p:nvPr>
        </p:nvGraphicFramePr>
        <p:xfrm>
          <a:off x="3802348" y="1007534"/>
          <a:ext cx="4597942" cy="453813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8430"/>
                <a:gridCol w="1525506"/>
                <a:gridCol w="2044006"/>
              </a:tblGrid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35402"/>
              </p:ext>
            </p:extLst>
          </p:nvPr>
        </p:nvGraphicFramePr>
        <p:xfrm>
          <a:off x="3729571" y="1185332"/>
          <a:ext cx="4783666" cy="472440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9719"/>
                <a:gridCol w="1764752"/>
                <a:gridCol w="1829195"/>
              </a:tblGrid>
              <a:tr h="339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29,981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50,855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1,588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109,521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179,967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24,943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29,863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58,529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509,635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26288</TotalTime>
  <Words>214</Words>
  <Application>Microsoft Office PowerPoint</Application>
  <PresentationFormat>Panorámica</PresentationFormat>
  <Paragraphs>153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1081</cp:revision>
  <cp:lastPrinted>2017-12-19T11:49:18Z</cp:lastPrinted>
  <dcterms:created xsi:type="dcterms:W3CDTF">2016-01-13T16:13:53Z</dcterms:created>
  <dcterms:modified xsi:type="dcterms:W3CDTF">2017-12-19T11:49:28Z</dcterms:modified>
</cp:coreProperties>
</file>