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6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1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12" tIns="38707" rIns="77412" bIns="38707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12" tIns="38707" rIns="77412" bIns="3870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6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1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19/12/2017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88400"/>
              </p:ext>
            </p:extLst>
          </p:nvPr>
        </p:nvGraphicFramePr>
        <p:xfrm>
          <a:off x="3379262" y="1227670"/>
          <a:ext cx="5484284" cy="454019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806110"/>
                <a:gridCol w="1806110"/>
                <a:gridCol w="1872064"/>
              </a:tblGrid>
              <a:tr h="4505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489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187,220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9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56,960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9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126,776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5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16,318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9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194,095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9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172,705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9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65,906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9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21,010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9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5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9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45,166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9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127,355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9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535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1,038,066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98" y="1104564"/>
            <a:ext cx="8139411" cy="488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7778" t="11328" r="8542" b="5061"/>
          <a:stretch/>
        </p:blipFill>
        <p:spPr>
          <a:xfrm>
            <a:off x="465706" y="252550"/>
            <a:ext cx="11421494" cy="641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69" y="656761"/>
            <a:ext cx="4260558" cy="60349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41" y="656761"/>
            <a:ext cx="4260558" cy="60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031503"/>
              </p:ext>
            </p:extLst>
          </p:nvPr>
        </p:nvGraphicFramePr>
        <p:xfrm>
          <a:off x="3596639" y="1166945"/>
          <a:ext cx="4743364" cy="40296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560322"/>
                <a:gridCol w="1560322"/>
                <a:gridCol w="1622720"/>
              </a:tblGrid>
              <a:tr h="335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Nro.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35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800">
                <a:tc>
                  <a:txBody>
                    <a:bodyPr/>
                    <a:lstStyle/>
                    <a:p>
                      <a:pPr algn="ctr" fontAlgn="ctr"/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119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198" y="1040941"/>
            <a:ext cx="8457919" cy="50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994981"/>
              </p:ext>
            </p:extLst>
          </p:nvPr>
        </p:nvGraphicFramePr>
        <p:xfrm>
          <a:off x="3486134" y="1079865"/>
          <a:ext cx="5230370" cy="419752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22490"/>
                <a:gridCol w="1722490"/>
                <a:gridCol w="1785390"/>
              </a:tblGrid>
              <a:tr h="3497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Nro.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497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8,428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7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23,174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7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80,467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7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121,283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7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7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562,645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7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7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18,180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7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7,856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7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358,483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794">
                <a:tc>
                  <a:txBody>
                    <a:bodyPr/>
                    <a:lstStyle/>
                    <a:p>
                      <a:pPr algn="ctr" fontAlgn="ctr"/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1,274,704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325" y="1146897"/>
            <a:ext cx="8252157" cy="49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081617"/>
              </p:ext>
            </p:extLst>
          </p:nvPr>
        </p:nvGraphicFramePr>
        <p:xfrm>
          <a:off x="3595185" y="1109136"/>
          <a:ext cx="5012268" cy="4826157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500730"/>
                <a:gridCol w="1643552"/>
                <a:gridCol w="1867986"/>
              </a:tblGrid>
              <a:tr h="5011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Nro.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768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8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8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11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8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8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8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8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8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11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8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8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8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s-PE" sz="12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888">
                <a:tc>
                  <a:txBody>
                    <a:bodyPr/>
                    <a:lstStyle/>
                    <a:p>
                      <a:pPr algn="ctr" fontAlgn="ctr"/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221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44" y="1019897"/>
            <a:ext cx="8336717" cy="500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26288</TotalTime>
  <Words>260</Words>
  <Application>Microsoft Office PowerPoint</Application>
  <PresentationFormat>Panorámica</PresentationFormat>
  <Paragraphs>175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1083</cp:revision>
  <cp:lastPrinted>2017-12-18T22:50:28Z</cp:lastPrinted>
  <dcterms:created xsi:type="dcterms:W3CDTF">2016-01-13T16:13:53Z</dcterms:created>
  <dcterms:modified xsi:type="dcterms:W3CDTF">2017-12-19T16:01:55Z</dcterms:modified>
</cp:coreProperties>
</file>