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6" y="12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91" y="12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/>
          <a:lstStyle>
            <a:lvl1pPr algn="r">
              <a:defRPr sz="1100"/>
            </a:lvl1pPr>
          </a:lstStyle>
          <a:p>
            <a:fld id="{5D9D88A4-A731-4438-A4DC-AEACE4610CBD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7412" tIns="38707" rIns="77412" bIns="38707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40"/>
            <a:ext cx="5852844" cy="4860373"/>
          </a:xfrm>
          <a:prstGeom prst="rect">
            <a:avLst/>
          </a:prstGeom>
        </p:spPr>
        <p:txBody>
          <a:bodyPr vert="horz" lIns="77412" tIns="38707" rIns="77412" bIns="3870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6" y="11726499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91" y="11726499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 anchor="b"/>
          <a:lstStyle>
            <a:lvl1pPr algn="r">
              <a:defRPr sz="11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19/12/2017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592162"/>
              </p:ext>
            </p:extLst>
          </p:nvPr>
        </p:nvGraphicFramePr>
        <p:xfrm>
          <a:off x="3273429" y="1151470"/>
          <a:ext cx="5695950" cy="4456374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416609"/>
                <a:gridCol w="2101304"/>
                <a:gridCol w="2178037"/>
              </a:tblGrid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Nro.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240,283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171,902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18,376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315,065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416,400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125,258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277,411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293,408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908,544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197,552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30,372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134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183,585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27,451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6,196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22,000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3,236,266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223" y="1121497"/>
            <a:ext cx="8164361" cy="49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8819" t="18519" r="10695" b="11111"/>
          <a:stretch/>
        </p:blipFill>
        <p:spPr>
          <a:xfrm>
            <a:off x="466185" y="245532"/>
            <a:ext cx="11141615" cy="625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69" y="656762"/>
            <a:ext cx="4260558" cy="603493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541" y="656762"/>
            <a:ext cx="4260558" cy="60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311206"/>
              </p:ext>
            </p:extLst>
          </p:nvPr>
        </p:nvGraphicFramePr>
        <p:xfrm>
          <a:off x="3831172" y="1015995"/>
          <a:ext cx="4614334" cy="5086172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381584"/>
                <a:gridCol w="1381584"/>
                <a:gridCol w="1851166"/>
              </a:tblGrid>
              <a:tr h="440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Nro.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0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10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14" y="969097"/>
            <a:ext cx="8604488" cy="516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61607"/>
              </p:ext>
            </p:extLst>
          </p:nvPr>
        </p:nvGraphicFramePr>
        <p:xfrm>
          <a:off x="3448078" y="1058335"/>
          <a:ext cx="5306482" cy="4786575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319746"/>
                <a:gridCol w="1957625"/>
                <a:gridCol w="2029111"/>
              </a:tblGrid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Nro.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4,079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7,926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6,855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41,268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17,286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83,147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624,205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498,336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93,285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55,819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3,641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358,438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1,796,404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045" y="1155364"/>
            <a:ext cx="8336717" cy="500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069630"/>
              </p:ext>
            </p:extLst>
          </p:nvPr>
        </p:nvGraphicFramePr>
        <p:xfrm>
          <a:off x="3496733" y="1016003"/>
          <a:ext cx="4958319" cy="4855549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484577"/>
                <a:gridCol w="1484577"/>
                <a:gridCol w="1989165"/>
              </a:tblGrid>
              <a:tr h="43978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Nro.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8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83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070" y="1189230"/>
            <a:ext cx="8026665" cy="482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26309</TotalTime>
  <Words>330</Words>
  <Application>Microsoft Office PowerPoint</Application>
  <PresentationFormat>Panorámica</PresentationFormat>
  <Paragraphs>241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1088</cp:revision>
  <cp:lastPrinted>2017-12-18T22:50:28Z</cp:lastPrinted>
  <dcterms:created xsi:type="dcterms:W3CDTF">2016-01-13T16:13:53Z</dcterms:created>
  <dcterms:modified xsi:type="dcterms:W3CDTF">2017-12-20T01:35:41Z</dcterms:modified>
</cp:coreProperties>
</file>