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70" d="100"/>
          <a:sy n="70" d="100"/>
        </p:scale>
        <p:origin x="78" y="8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D1-PCFAP\Users\SD1\Desktop\COEN_2017\2.%20CENEPRED\Temporada%20Ni&#241;o%202018\Diciembre%202017\20.12.2017\1000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GRAFICO'!$F$4:$F$20</c:f>
              <c:numCache>
                <c:formatCode>#,##0</c:formatCode>
                <c:ptCount val="17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3</c:v>
                </c:pt>
                <c:pt idx="4">
                  <c:v>23</c:v>
                </c:pt>
                <c:pt idx="5">
                  <c:v>4</c:v>
                </c:pt>
                <c:pt idx="6">
                  <c:v>24</c:v>
                </c:pt>
                <c:pt idx="7">
                  <c:v>7</c:v>
                </c:pt>
                <c:pt idx="8">
                  <c:v>16</c:v>
                </c:pt>
                <c:pt idx="9">
                  <c:v>10</c:v>
                </c:pt>
                <c:pt idx="10">
                  <c:v>2</c:v>
                </c:pt>
                <c:pt idx="11">
                  <c:v>29</c:v>
                </c:pt>
                <c:pt idx="12">
                  <c:v>11</c:v>
                </c:pt>
                <c:pt idx="13">
                  <c:v>5</c:v>
                </c:pt>
                <c:pt idx="14">
                  <c:v>58</c:v>
                </c:pt>
                <c:pt idx="15">
                  <c:v>50</c:v>
                </c:pt>
                <c:pt idx="16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9974992"/>
        <c:axId val="719973872"/>
      </c:barChart>
      <c:catAx>
        <c:axId val="7199749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9973872"/>
        <c:crosses val="autoZero"/>
        <c:auto val="1"/>
        <c:lblAlgn val="ctr"/>
        <c:lblOffset val="100"/>
        <c:noMultiLvlLbl val="0"/>
      </c:catAx>
      <c:valAx>
        <c:axId val="7199738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997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GRAFICO'!$I$4:$I$20</c:f>
              <c:numCache>
                <c:formatCode>#,##0</c:formatCode>
                <c:ptCount val="17"/>
                <c:pt idx="0">
                  <c:v>18191</c:v>
                </c:pt>
                <c:pt idx="1">
                  <c:v>7084</c:v>
                </c:pt>
                <c:pt idx="2">
                  <c:v>140</c:v>
                </c:pt>
                <c:pt idx="3">
                  <c:v>42</c:v>
                </c:pt>
                <c:pt idx="4">
                  <c:v>7729</c:v>
                </c:pt>
                <c:pt idx="5">
                  <c:v>6543</c:v>
                </c:pt>
                <c:pt idx="6">
                  <c:v>94158</c:v>
                </c:pt>
                <c:pt idx="7">
                  <c:v>3167</c:v>
                </c:pt>
                <c:pt idx="8">
                  <c:v>83136</c:v>
                </c:pt>
                <c:pt idx="9">
                  <c:v>99755</c:v>
                </c:pt>
                <c:pt idx="10">
                  <c:v>217</c:v>
                </c:pt>
                <c:pt idx="11">
                  <c:v>567780</c:v>
                </c:pt>
                <c:pt idx="12">
                  <c:v>93285</c:v>
                </c:pt>
                <c:pt idx="13">
                  <c:v>17560</c:v>
                </c:pt>
                <c:pt idx="14">
                  <c:v>188315</c:v>
                </c:pt>
                <c:pt idx="15">
                  <c:v>255206</c:v>
                </c:pt>
                <c:pt idx="16">
                  <c:v>346085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26772176"/>
        <c:axId val="826769936"/>
      </c:barChart>
      <c:catAx>
        <c:axId val="826772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6769936"/>
        <c:crosses val="autoZero"/>
        <c:auto val="1"/>
        <c:lblAlgn val="ctr"/>
        <c:lblOffset val="100"/>
        <c:noMultiLvlLbl val="0"/>
      </c:catAx>
      <c:valAx>
        <c:axId val="826769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67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GRAFICO'!$F$4:$F$20</c:f>
              <c:numCache>
                <c:formatCode>#,##0</c:formatCode>
                <c:ptCount val="17"/>
                <c:pt idx="0">
                  <c:v>16</c:v>
                </c:pt>
                <c:pt idx="1">
                  <c:v>88</c:v>
                </c:pt>
                <c:pt idx="2">
                  <c:v>80</c:v>
                </c:pt>
                <c:pt idx="3">
                  <c:v>5</c:v>
                </c:pt>
                <c:pt idx="4">
                  <c:v>64</c:v>
                </c:pt>
                <c:pt idx="5">
                  <c:v>18</c:v>
                </c:pt>
                <c:pt idx="6">
                  <c:v>52</c:v>
                </c:pt>
                <c:pt idx="7">
                  <c:v>28</c:v>
                </c:pt>
                <c:pt idx="8">
                  <c:v>46</c:v>
                </c:pt>
                <c:pt idx="9">
                  <c:v>13</c:v>
                </c:pt>
                <c:pt idx="10">
                  <c:v>24</c:v>
                </c:pt>
                <c:pt idx="11">
                  <c:v>6</c:v>
                </c:pt>
                <c:pt idx="12">
                  <c:v>4</c:v>
                </c:pt>
                <c:pt idx="13">
                  <c:v>7</c:v>
                </c:pt>
                <c:pt idx="14">
                  <c:v>76</c:v>
                </c:pt>
                <c:pt idx="15">
                  <c:v>60</c:v>
                </c:pt>
                <c:pt idx="16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1563824"/>
        <c:axId val="711561584"/>
      </c:barChart>
      <c:catAx>
        <c:axId val="7115638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1561584"/>
        <c:crosses val="autoZero"/>
        <c:auto val="1"/>
        <c:lblAlgn val="ctr"/>
        <c:lblOffset val="100"/>
        <c:noMultiLvlLbl val="0"/>
      </c:catAx>
      <c:valAx>
        <c:axId val="7115615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156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GRAFICO'!$I$4:$I$20</c:f>
              <c:numCache>
                <c:formatCode>#,##0</c:formatCode>
                <c:ptCount val="17"/>
                <c:pt idx="0">
                  <c:v>14533</c:v>
                </c:pt>
                <c:pt idx="1">
                  <c:v>425595</c:v>
                </c:pt>
                <c:pt idx="2">
                  <c:v>296879</c:v>
                </c:pt>
                <c:pt idx="3">
                  <c:v>3728</c:v>
                </c:pt>
                <c:pt idx="4">
                  <c:v>313668</c:v>
                </c:pt>
                <c:pt idx="5">
                  <c:v>308560</c:v>
                </c:pt>
                <c:pt idx="6">
                  <c:v>245271</c:v>
                </c:pt>
                <c:pt idx="7">
                  <c:v>184180</c:v>
                </c:pt>
                <c:pt idx="8">
                  <c:v>234485</c:v>
                </c:pt>
                <c:pt idx="9">
                  <c:v>138958</c:v>
                </c:pt>
                <c:pt idx="10">
                  <c:v>163995</c:v>
                </c:pt>
                <c:pt idx="11">
                  <c:v>7430</c:v>
                </c:pt>
                <c:pt idx="12">
                  <c:v>2329</c:v>
                </c:pt>
                <c:pt idx="13">
                  <c:v>26998</c:v>
                </c:pt>
                <c:pt idx="14">
                  <c:v>453611</c:v>
                </c:pt>
                <c:pt idx="15">
                  <c:v>288749</c:v>
                </c:pt>
                <c:pt idx="16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24661264"/>
        <c:axId val="824663504"/>
      </c:barChart>
      <c:catAx>
        <c:axId val="8246612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4663504"/>
        <c:crosses val="autoZero"/>
        <c:auto val="1"/>
        <c:lblAlgn val="ctr"/>
        <c:lblOffset val="100"/>
        <c:noMultiLvlLbl val="0"/>
      </c:catAx>
      <c:valAx>
        <c:axId val="8246635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466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20/12/2017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96023"/>
              </p:ext>
            </p:extLst>
          </p:nvPr>
        </p:nvGraphicFramePr>
        <p:xfrm>
          <a:off x="3166282" y="1187354"/>
          <a:ext cx="5513693" cy="5393055"/>
        </p:xfrm>
        <a:graphic>
          <a:graphicData uri="http://schemas.openxmlformats.org/drawingml/2006/table">
            <a:tbl>
              <a:tblPr/>
              <a:tblGrid>
                <a:gridCol w="760509"/>
                <a:gridCol w="2333977"/>
                <a:gridCol w="2419207"/>
              </a:tblGrid>
              <a:tr h="270082">
                <a:tc>
                  <a:txBody>
                    <a:bodyPr/>
                    <a:lstStyle/>
                    <a:p>
                      <a:pPr algn="ctr" fontAlgn="ctr"/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296,879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313,668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453,611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288,749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ctr"/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3,130,969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39924"/>
              </p:ext>
            </p:extLst>
          </p:nvPr>
        </p:nvGraphicFramePr>
        <p:xfrm>
          <a:off x="2006221" y="1337480"/>
          <a:ext cx="7997588" cy="517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" y="0"/>
            <a:ext cx="12189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9" y="656762"/>
            <a:ext cx="4260558" cy="6034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41" y="656762"/>
            <a:ext cx="4260558" cy="60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22938"/>
              </p:ext>
            </p:extLst>
          </p:nvPr>
        </p:nvGraphicFramePr>
        <p:xfrm>
          <a:off x="3466531" y="1241949"/>
          <a:ext cx="4763069" cy="5008723"/>
        </p:xfrm>
        <a:graphic>
          <a:graphicData uri="http://schemas.openxmlformats.org/drawingml/2006/table">
            <a:tbl>
              <a:tblPr/>
              <a:tblGrid>
                <a:gridCol w="339839"/>
                <a:gridCol w="1890360"/>
                <a:gridCol w="2532870"/>
              </a:tblGrid>
              <a:tr h="263617">
                <a:tc>
                  <a:txBody>
                    <a:bodyPr/>
                    <a:lstStyle/>
                    <a:p>
                      <a:pPr algn="ctr" fontAlgn="ctr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DISTRITOS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7">
                <a:tc>
                  <a:txBody>
                    <a:bodyPr/>
                    <a:lstStyle/>
                    <a:p>
                      <a:pPr algn="ctr" fontAlgn="ctr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990088"/>
              </p:ext>
            </p:extLst>
          </p:nvPr>
        </p:nvGraphicFramePr>
        <p:xfrm>
          <a:off x="1637731" y="1296537"/>
          <a:ext cx="8761863" cy="484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35200"/>
              </p:ext>
            </p:extLst>
          </p:nvPr>
        </p:nvGraphicFramePr>
        <p:xfrm>
          <a:off x="3507475" y="1364778"/>
          <a:ext cx="4653886" cy="5022365"/>
        </p:xfrm>
        <a:graphic>
          <a:graphicData uri="http://schemas.openxmlformats.org/drawingml/2006/table">
            <a:tbl>
              <a:tblPr/>
              <a:tblGrid>
                <a:gridCol w="524060"/>
                <a:gridCol w="2027887"/>
                <a:gridCol w="2101939"/>
              </a:tblGrid>
              <a:tr h="264335">
                <a:tc>
                  <a:txBody>
                    <a:bodyPr/>
                    <a:lstStyle/>
                    <a:p>
                      <a:pPr algn="ctr" fontAlgn="ctr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567,780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346,085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5">
                <a:tc>
                  <a:txBody>
                    <a:bodyPr/>
                    <a:lstStyle/>
                    <a:p>
                      <a:pPr algn="ctr" fontAlgn="ctr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1,788,393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469401"/>
              </p:ext>
            </p:extLst>
          </p:nvPr>
        </p:nvGraphicFramePr>
        <p:xfrm>
          <a:off x="1651378" y="1269242"/>
          <a:ext cx="8516203" cy="504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00496"/>
              </p:ext>
            </p:extLst>
          </p:nvPr>
        </p:nvGraphicFramePr>
        <p:xfrm>
          <a:off x="3343702" y="1173715"/>
          <a:ext cx="5308978" cy="5393055"/>
        </p:xfrm>
        <a:graphic>
          <a:graphicData uri="http://schemas.openxmlformats.org/drawingml/2006/table">
            <a:tbl>
              <a:tblPr/>
              <a:tblGrid>
                <a:gridCol w="569022"/>
                <a:gridCol w="2025720"/>
                <a:gridCol w="2714236"/>
              </a:tblGrid>
              <a:tr h="283729">
                <a:tc>
                  <a:txBody>
                    <a:bodyPr/>
                    <a:lstStyle/>
                    <a:p>
                      <a:pPr algn="ctr" fontAlgn="ctr"/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DISTRITOS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27450"/>
              </p:ext>
            </p:extLst>
          </p:nvPr>
        </p:nvGraphicFramePr>
        <p:xfrm>
          <a:off x="1801505" y="1337481"/>
          <a:ext cx="9007522" cy="509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26519</TotalTime>
  <Words>338</Words>
  <Application>Microsoft Office PowerPoint</Application>
  <PresentationFormat>Panorámica</PresentationFormat>
  <Paragraphs>247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1086</cp:revision>
  <cp:lastPrinted>2017-12-18T22:50:28Z</cp:lastPrinted>
  <dcterms:created xsi:type="dcterms:W3CDTF">2016-01-13T16:13:53Z</dcterms:created>
  <dcterms:modified xsi:type="dcterms:W3CDTF">2017-12-20T20:10:26Z</dcterms:modified>
</cp:coreProperties>
</file>