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SD1-PCFAP\Users\SD1\Desktop\COEN_2017\2.%20CENEPRED\Temporada%20Ni&#241;o%202018\Diciembre%202017\20.12.2017\1600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SD1-PCFAP\Users\SD1\Desktop\COEN_2017\2.%20CENEPRED\Temporada%20Ni&#241;o%202018\Diciembre%202017\20.12.2017\1600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SD1-PCFAP\Users\SD1\Desktop\COEN_2017\2.%20CENEPRED\Temporada%20Ni&#241;o%202018\Diciembre%202017\20.12.2017\1600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SD1-PCFAP\Users\SD1\Desktop\COEN_2017\2.%20CENEPRED\Temporada%20Ni&#241;o%202018\Diciembre%202017\20.12.2017\1600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GRAFICO'!$E$4:$E$19</c:f>
              <c:strCache>
                <c:ptCount val="16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AYACUCHO</c:v>
                </c:pt>
                <c:pt idx="4">
                  <c:v>CAJAMARCA</c:v>
                </c:pt>
                <c:pt idx="5">
                  <c:v>CUSCO</c:v>
                </c:pt>
                <c:pt idx="6">
                  <c:v>HUANCAVELICA</c:v>
                </c:pt>
                <c:pt idx="7">
                  <c:v>HUANUCO</c:v>
                </c:pt>
                <c:pt idx="8">
                  <c:v>JUNIN</c:v>
                </c:pt>
                <c:pt idx="9">
                  <c:v>LA LIBERTAD</c:v>
                </c:pt>
                <c:pt idx="10">
                  <c:v>LORETO</c:v>
                </c:pt>
                <c:pt idx="11">
                  <c:v>MADRE DE DIOS</c:v>
                </c:pt>
                <c:pt idx="12">
                  <c:v>PASCO</c:v>
                </c:pt>
                <c:pt idx="13">
                  <c:v>PUNO</c:v>
                </c:pt>
                <c:pt idx="14">
                  <c:v>SAN MARTIN</c:v>
                </c:pt>
                <c:pt idx="15">
                  <c:v>UCAYALI</c:v>
                </c:pt>
              </c:strCache>
            </c:strRef>
          </c:cat>
          <c:val>
            <c:numRef>
              <c:f>'TABLA Y GRAFICO'!$F$4:$F$19</c:f>
              <c:numCache>
                <c:formatCode>#,##0</c:formatCode>
                <c:ptCount val="16"/>
                <c:pt idx="0">
                  <c:v>4</c:v>
                </c:pt>
                <c:pt idx="1">
                  <c:v>8</c:v>
                </c:pt>
                <c:pt idx="2">
                  <c:v>5</c:v>
                </c:pt>
                <c:pt idx="3">
                  <c:v>17</c:v>
                </c:pt>
                <c:pt idx="4">
                  <c:v>9</c:v>
                </c:pt>
                <c:pt idx="5">
                  <c:v>49</c:v>
                </c:pt>
                <c:pt idx="6">
                  <c:v>16</c:v>
                </c:pt>
                <c:pt idx="7">
                  <c:v>21</c:v>
                </c:pt>
                <c:pt idx="8">
                  <c:v>64</c:v>
                </c:pt>
                <c:pt idx="9">
                  <c:v>3</c:v>
                </c:pt>
                <c:pt idx="10">
                  <c:v>26</c:v>
                </c:pt>
                <c:pt idx="11">
                  <c:v>11</c:v>
                </c:pt>
                <c:pt idx="12">
                  <c:v>15</c:v>
                </c:pt>
                <c:pt idx="13">
                  <c:v>74</c:v>
                </c:pt>
                <c:pt idx="14">
                  <c:v>27</c:v>
                </c:pt>
                <c:pt idx="15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49910560"/>
        <c:axId val="649910000"/>
      </c:barChart>
      <c:catAx>
        <c:axId val="64991056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49910000"/>
        <c:crosses val="autoZero"/>
        <c:auto val="1"/>
        <c:lblAlgn val="ctr"/>
        <c:lblOffset val="100"/>
        <c:noMultiLvlLbl val="0"/>
      </c:catAx>
      <c:valAx>
        <c:axId val="64991000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4991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GRAFICO'!$H$4:$H$19</c:f>
              <c:strCache>
                <c:ptCount val="16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AYACUCHO</c:v>
                </c:pt>
                <c:pt idx="4">
                  <c:v>CAJAMARCA</c:v>
                </c:pt>
                <c:pt idx="5">
                  <c:v>CUSCO</c:v>
                </c:pt>
                <c:pt idx="6">
                  <c:v>HUANCAVELICA</c:v>
                </c:pt>
                <c:pt idx="7">
                  <c:v>HUANUCO</c:v>
                </c:pt>
                <c:pt idx="8">
                  <c:v>JUNIN</c:v>
                </c:pt>
                <c:pt idx="9">
                  <c:v>LA LIBERTAD</c:v>
                </c:pt>
                <c:pt idx="10">
                  <c:v>LORETO</c:v>
                </c:pt>
                <c:pt idx="11">
                  <c:v>MADRE DE DIOS</c:v>
                </c:pt>
                <c:pt idx="12">
                  <c:v>PASCO</c:v>
                </c:pt>
                <c:pt idx="13">
                  <c:v>PUNO</c:v>
                </c:pt>
                <c:pt idx="14">
                  <c:v>SAN MARTIN</c:v>
                </c:pt>
                <c:pt idx="15">
                  <c:v>UCAYALI</c:v>
                </c:pt>
              </c:strCache>
            </c:strRef>
          </c:cat>
          <c:val>
            <c:numRef>
              <c:f>'TABLA Y GRAFICO'!$I$4:$I$19</c:f>
              <c:numCache>
                <c:formatCode>#,##0</c:formatCode>
                <c:ptCount val="16"/>
                <c:pt idx="0">
                  <c:v>19504</c:v>
                </c:pt>
                <c:pt idx="1">
                  <c:v>7437</c:v>
                </c:pt>
                <c:pt idx="2">
                  <c:v>83</c:v>
                </c:pt>
                <c:pt idx="3">
                  <c:v>15129</c:v>
                </c:pt>
                <c:pt idx="4">
                  <c:v>7579</c:v>
                </c:pt>
                <c:pt idx="5">
                  <c:v>409715</c:v>
                </c:pt>
                <c:pt idx="6">
                  <c:v>18249</c:v>
                </c:pt>
                <c:pt idx="7">
                  <c:v>87213</c:v>
                </c:pt>
                <c:pt idx="8">
                  <c:v>645601</c:v>
                </c:pt>
                <c:pt idx="9">
                  <c:v>954</c:v>
                </c:pt>
                <c:pt idx="10">
                  <c:v>520099</c:v>
                </c:pt>
                <c:pt idx="11">
                  <c:v>93285</c:v>
                </c:pt>
                <c:pt idx="12">
                  <c:v>55819</c:v>
                </c:pt>
                <c:pt idx="13">
                  <c:v>275235</c:v>
                </c:pt>
                <c:pt idx="14">
                  <c:v>121269</c:v>
                </c:pt>
                <c:pt idx="15">
                  <c:v>25439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29039728"/>
        <c:axId val="729073328"/>
      </c:barChart>
      <c:catAx>
        <c:axId val="72903972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29073328"/>
        <c:crosses val="autoZero"/>
        <c:auto val="1"/>
        <c:lblAlgn val="ctr"/>
        <c:lblOffset val="100"/>
        <c:noMultiLvlLbl val="0"/>
      </c:catAx>
      <c:valAx>
        <c:axId val="72907332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29039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GRAFICO'!$E$4:$E$20</c:f>
              <c:strCache>
                <c:ptCount val="17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AYACUCHO</c:v>
                </c:pt>
                <c:pt idx="4">
                  <c:v>CAJAMARCA</c:v>
                </c:pt>
                <c:pt idx="5">
                  <c:v>CUSCO</c:v>
                </c:pt>
                <c:pt idx="6">
                  <c:v>HUANCAVELICA</c:v>
                </c:pt>
                <c:pt idx="7">
                  <c:v>HUANUCO</c:v>
                </c:pt>
                <c:pt idx="8">
                  <c:v>JUNIN</c:v>
                </c:pt>
                <c:pt idx="9">
                  <c:v>LA LIBERTAD</c:v>
                </c:pt>
                <c:pt idx="10">
                  <c:v>LIMA</c:v>
                </c:pt>
                <c:pt idx="11">
                  <c:v>LORETO</c:v>
                </c:pt>
                <c:pt idx="12">
                  <c:v>MADRE DE DIOS</c:v>
                </c:pt>
                <c:pt idx="13">
                  <c:v>PASCO</c:v>
                </c:pt>
                <c:pt idx="14">
                  <c:v>PUNO</c:v>
                </c:pt>
                <c:pt idx="15">
                  <c:v>SAN MARTIN</c:v>
                </c:pt>
                <c:pt idx="16">
                  <c:v>UCAYALI</c:v>
                </c:pt>
              </c:strCache>
            </c:strRef>
          </c:cat>
          <c:val>
            <c:numRef>
              <c:f>'TABLA Y GRAFICO'!$F$4:$F$20</c:f>
              <c:numCache>
                <c:formatCode>#,##0</c:formatCode>
                <c:ptCount val="17"/>
                <c:pt idx="0">
                  <c:v>17</c:v>
                </c:pt>
                <c:pt idx="1">
                  <c:v>93</c:v>
                </c:pt>
                <c:pt idx="2">
                  <c:v>80</c:v>
                </c:pt>
                <c:pt idx="3">
                  <c:v>64</c:v>
                </c:pt>
                <c:pt idx="4">
                  <c:v>73</c:v>
                </c:pt>
                <c:pt idx="5">
                  <c:v>105</c:v>
                </c:pt>
                <c:pt idx="6">
                  <c:v>67</c:v>
                </c:pt>
                <c:pt idx="7">
                  <c:v>75</c:v>
                </c:pt>
                <c:pt idx="8">
                  <c:v>122</c:v>
                </c:pt>
                <c:pt idx="9">
                  <c:v>37</c:v>
                </c:pt>
                <c:pt idx="10">
                  <c:v>10</c:v>
                </c:pt>
                <c:pt idx="11">
                  <c:v>6</c:v>
                </c:pt>
                <c:pt idx="12">
                  <c:v>4</c:v>
                </c:pt>
                <c:pt idx="13">
                  <c:v>28</c:v>
                </c:pt>
                <c:pt idx="14">
                  <c:v>98</c:v>
                </c:pt>
                <c:pt idx="15">
                  <c:v>31</c:v>
                </c:pt>
                <c:pt idx="16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40476448"/>
        <c:axId val="729076688"/>
      </c:barChart>
      <c:catAx>
        <c:axId val="74047644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29076688"/>
        <c:crosses val="autoZero"/>
        <c:auto val="1"/>
        <c:lblAlgn val="ctr"/>
        <c:lblOffset val="100"/>
        <c:noMultiLvlLbl val="0"/>
      </c:catAx>
      <c:valAx>
        <c:axId val="72907668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40476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GRAFICO'!$H$4:$H$20</c:f>
              <c:strCache>
                <c:ptCount val="17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AYACUCHO</c:v>
                </c:pt>
                <c:pt idx="4">
                  <c:v>CAJAMARCA</c:v>
                </c:pt>
                <c:pt idx="5">
                  <c:v>CUSCO</c:v>
                </c:pt>
                <c:pt idx="6">
                  <c:v>HUANCAVELICA</c:v>
                </c:pt>
                <c:pt idx="7">
                  <c:v>HUANUCO</c:v>
                </c:pt>
                <c:pt idx="8">
                  <c:v>JUNIN</c:v>
                </c:pt>
                <c:pt idx="9">
                  <c:v>LA LIBERTAD</c:v>
                </c:pt>
                <c:pt idx="10">
                  <c:v>LIMA</c:v>
                </c:pt>
                <c:pt idx="11">
                  <c:v>LORETO</c:v>
                </c:pt>
                <c:pt idx="12">
                  <c:v>MADRE DE DIOS</c:v>
                </c:pt>
                <c:pt idx="13">
                  <c:v>PASCO</c:v>
                </c:pt>
                <c:pt idx="14">
                  <c:v>PUNO</c:v>
                </c:pt>
                <c:pt idx="15">
                  <c:v>SAN MARTIN</c:v>
                </c:pt>
                <c:pt idx="16">
                  <c:v>UCAYALI</c:v>
                </c:pt>
              </c:strCache>
            </c:strRef>
          </c:cat>
          <c:val>
            <c:numRef>
              <c:f>'TABLA Y GRAFICO'!$I$4:$I$20</c:f>
              <c:numCache>
                <c:formatCode>#,##0</c:formatCode>
                <c:ptCount val="17"/>
                <c:pt idx="0">
                  <c:v>25854</c:v>
                </c:pt>
                <c:pt idx="1">
                  <c:v>428308</c:v>
                </c:pt>
                <c:pt idx="2">
                  <c:v>292248</c:v>
                </c:pt>
                <c:pt idx="3">
                  <c:v>464782</c:v>
                </c:pt>
                <c:pt idx="4">
                  <c:v>816419</c:v>
                </c:pt>
                <c:pt idx="5">
                  <c:v>909809</c:v>
                </c:pt>
                <c:pt idx="6">
                  <c:v>399856</c:v>
                </c:pt>
                <c:pt idx="7">
                  <c:v>622405</c:v>
                </c:pt>
                <c:pt idx="8">
                  <c:v>1004845</c:v>
                </c:pt>
                <c:pt idx="9">
                  <c:v>249608</c:v>
                </c:pt>
                <c:pt idx="10">
                  <c:v>15766</c:v>
                </c:pt>
                <c:pt idx="11">
                  <c:v>1345</c:v>
                </c:pt>
                <c:pt idx="12">
                  <c:v>2329</c:v>
                </c:pt>
                <c:pt idx="13">
                  <c:v>221749</c:v>
                </c:pt>
                <c:pt idx="14">
                  <c:v>694155</c:v>
                </c:pt>
                <c:pt idx="15">
                  <c:v>177355</c:v>
                </c:pt>
                <c:pt idx="16">
                  <c:v>22000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39952832"/>
        <c:axId val="739955632"/>
      </c:barChart>
      <c:catAx>
        <c:axId val="73995283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39955632"/>
        <c:crosses val="autoZero"/>
        <c:auto val="1"/>
        <c:lblAlgn val="ctr"/>
        <c:lblOffset val="100"/>
        <c:noMultiLvlLbl val="0"/>
      </c:catAx>
      <c:valAx>
        <c:axId val="7399556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3995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6" y="12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91" y="12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412" tIns="38707" rIns="77412" bIns="38707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412" tIns="38707" rIns="77412" bIns="3870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6" y="11726499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91" y="11726499"/>
            <a:ext cx="3170717" cy="617910"/>
          </a:xfrm>
          <a:prstGeom prst="rect">
            <a:avLst/>
          </a:prstGeom>
        </p:spPr>
        <p:txBody>
          <a:bodyPr vert="horz" lIns="77412" tIns="38707" rIns="77412" bIns="38707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20/12/2017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PRECIPITACIONES 20/12/2017 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197" y="1371789"/>
            <a:ext cx="3630413" cy="485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766516"/>
              </p:ext>
            </p:extLst>
          </p:nvPr>
        </p:nvGraphicFramePr>
        <p:xfrm>
          <a:off x="1898105" y="1181214"/>
          <a:ext cx="8310420" cy="5205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478" y="927541"/>
            <a:ext cx="3954206" cy="5600377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0358" y="771536"/>
            <a:ext cx="4324999" cy="59123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177" y="1212186"/>
            <a:ext cx="4406775" cy="509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122195"/>
              </p:ext>
            </p:extLst>
          </p:nvPr>
        </p:nvGraphicFramePr>
        <p:xfrm>
          <a:off x="1790842" y="1099326"/>
          <a:ext cx="7598818" cy="505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373" y="1111466"/>
            <a:ext cx="4201877" cy="5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913047"/>
              </p:ext>
            </p:extLst>
          </p:nvPr>
        </p:nvGraphicFramePr>
        <p:xfrm>
          <a:off x="1513870" y="1235804"/>
          <a:ext cx="8271574" cy="5397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25" y="1139776"/>
            <a:ext cx="4087388" cy="485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4622172"/>
              </p:ext>
            </p:extLst>
          </p:nvPr>
        </p:nvGraphicFramePr>
        <p:xfrm>
          <a:off x="1624084" y="1173707"/>
          <a:ext cx="9307773" cy="5308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26549</TotalTime>
  <Words>92</Words>
  <Application>Microsoft Office PowerPoint</Application>
  <PresentationFormat>Panorámica</PresentationFormat>
  <Paragraphs>27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1090</cp:revision>
  <cp:lastPrinted>2017-12-18T22:50:28Z</cp:lastPrinted>
  <dcterms:created xsi:type="dcterms:W3CDTF">2016-01-13T16:13:53Z</dcterms:created>
  <dcterms:modified xsi:type="dcterms:W3CDTF">2017-12-20T22:55:12Z</dcterms:modified>
</cp:coreProperties>
</file>