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773420"/>
              </p:ext>
            </p:extLst>
          </p:nvPr>
        </p:nvGraphicFramePr>
        <p:xfrm>
          <a:off x="3273429" y="1151470"/>
          <a:ext cx="5695950" cy="445637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16609"/>
                <a:gridCol w="2101304"/>
                <a:gridCol w="2178037"/>
              </a:tblGrid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240,283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171,902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18,376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315,065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416,400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125,258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277,411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293,408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908,544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197,552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30,372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183,585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27,451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6,196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4546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3,236,266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23" y="1121497"/>
            <a:ext cx="8164361" cy="49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749" t="18024" r="10278" b="11852"/>
          <a:stretch/>
        </p:blipFill>
        <p:spPr>
          <a:xfrm>
            <a:off x="383716" y="203199"/>
            <a:ext cx="11257951" cy="625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9" y="656762"/>
            <a:ext cx="4260558" cy="60349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41" y="656762"/>
            <a:ext cx="4260558" cy="60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037629"/>
              </p:ext>
            </p:extLst>
          </p:nvPr>
        </p:nvGraphicFramePr>
        <p:xfrm>
          <a:off x="3831172" y="1015995"/>
          <a:ext cx="4614334" cy="4844596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81584"/>
                <a:gridCol w="1381584"/>
                <a:gridCol w="1851166"/>
              </a:tblGrid>
              <a:tr h="44051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894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05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380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14" y="969097"/>
            <a:ext cx="8604488" cy="51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089223"/>
              </p:ext>
            </p:extLst>
          </p:nvPr>
        </p:nvGraphicFramePr>
        <p:xfrm>
          <a:off x="3448078" y="1058335"/>
          <a:ext cx="5306482" cy="478657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19746"/>
                <a:gridCol w="1957625"/>
                <a:gridCol w="2029111"/>
              </a:tblGrid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4,079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7,926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6,855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41,268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17,286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83,147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624,205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498,336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55,819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3,641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358,438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1925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1,796,404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45" y="1155364"/>
            <a:ext cx="8336717" cy="50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823866"/>
              </p:ext>
            </p:extLst>
          </p:nvPr>
        </p:nvGraphicFramePr>
        <p:xfrm>
          <a:off x="3496733" y="1016003"/>
          <a:ext cx="4958319" cy="4855549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84577"/>
                <a:gridCol w="1484577"/>
                <a:gridCol w="1989165"/>
              </a:tblGrid>
              <a:tr h="4397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Nro.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981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831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977">
                <a:tc>
                  <a:txBody>
                    <a:bodyPr/>
                    <a:lstStyle/>
                    <a:p>
                      <a:pPr algn="ctr" fontAlgn="ctr"/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70" y="1189230"/>
            <a:ext cx="8026665" cy="482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26313</TotalTime>
  <Words>330</Words>
  <Application>Microsoft Office PowerPoint</Application>
  <PresentationFormat>Panorámica</PresentationFormat>
  <Paragraphs>241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1092</cp:revision>
  <cp:lastPrinted>2017-12-18T22:50:28Z</cp:lastPrinted>
  <dcterms:created xsi:type="dcterms:W3CDTF">2016-01-13T16:13:53Z</dcterms:created>
  <dcterms:modified xsi:type="dcterms:W3CDTF">2017-12-20T12:03:12Z</dcterms:modified>
</cp:coreProperties>
</file>