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GRAFICO'!$E$4:$E$14</c:f>
              <c:strCache>
                <c:ptCount val="11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PUNO</c:v>
                </c:pt>
              </c:strCache>
            </c:strRef>
          </c:cat>
          <c:val>
            <c:numRef>
              <c:f>'TABLA Y GRAFICO'!$F$4:$F$14</c:f>
              <c:numCache>
                <c:formatCode>#,##0</c:formatCode>
                <c:ptCount val="11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8</c:v>
                </c:pt>
                <c:pt idx="5">
                  <c:v>28</c:v>
                </c:pt>
                <c:pt idx="6">
                  <c:v>11</c:v>
                </c:pt>
                <c:pt idx="7">
                  <c:v>1</c:v>
                </c:pt>
                <c:pt idx="8">
                  <c:v>28</c:v>
                </c:pt>
                <c:pt idx="9">
                  <c:v>9</c:v>
                </c:pt>
                <c:pt idx="10">
                  <c:v>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1985120"/>
        <c:axId val="701986240"/>
      </c:barChart>
      <c:catAx>
        <c:axId val="7019851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1986240"/>
        <c:crosses val="autoZero"/>
        <c:auto val="1"/>
        <c:lblAlgn val="ctr"/>
        <c:lblOffset val="100"/>
        <c:noMultiLvlLbl val="0"/>
      </c:catAx>
      <c:valAx>
        <c:axId val="7019862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198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GRAFICO'!$H$4:$H$14</c:f>
              <c:strCache>
                <c:ptCount val="11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PUNO</c:v>
                </c:pt>
              </c:strCache>
            </c:strRef>
          </c:cat>
          <c:val>
            <c:numRef>
              <c:f>'TABLA Y GRAFICO'!$I$4:$I$14</c:f>
              <c:numCache>
                <c:formatCode>#,##0</c:formatCode>
                <c:ptCount val="11"/>
                <c:pt idx="0">
                  <c:v>19609</c:v>
                </c:pt>
                <c:pt idx="1">
                  <c:v>36</c:v>
                </c:pt>
                <c:pt idx="2">
                  <c:v>174</c:v>
                </c:pt>
                <c:pt idx="3">
                  <c:v>7642</c:v>
                </c:pt>
                <c:pt idx="4">
                  <c:v>7137</c:v>
                </c:pt>
                <c:pt idx="5">
                  <c:v>105358</c:v>
                </c:pt>
                <c:pt idx="6">
                  <c:v>94863</c:v>
                </c:pt>
                <c:pt idx="7">
                  <c:v>737</c:v>
                </c:pt>
                <c:pt idx="8">
                  <c:v>537930</c:v>
                </c:pt>
                <c:pt idx="9">
                  <c:v>86302</c:v>
                </c:pt>
                <c:pt idx="10">
                  <c:v>279778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9231696"/>
        <c:axId val="709231136"/>
      </c:barChart>
      <c:catAx>
        <c:axId val="7092316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9231136"/>
        <c:crosses val="autoZero"/>
        <c:auto val="1"/>
        <c:lblAlgn val="ctr"/>
        <c:lblOffset val="100"/>
        <c:noMultiLvlLbl val="0"/>
      </c:catAx>
      <c:valAx>
        <c:axId val="7092311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923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'TABLA Y GRAFICO'!$F$4:$F$20</c:f>
              <c:numCache>
                <c:formatCode>#,##0</c:formatCode>
                <c:ptCount val="17"/>
                <c:pt idx="0">
                  <c:v>4</c:v>
                </c:pt>
                <c:pt idx="1">
                  <c:v>27</c:v>
                </c:pt>
                <c:pt idx="2">
                  <c:v>21</c:v>
                </c:pt>
                <c:pt idx="3">
                  <c:v>7</c:v>
                </c:pt>
                <c:pt idx="4">
                  <c:v>5</c:v>
                </c:pt>
                <c:pt idx="5">
                  <c:v>34</c:v>
                </c:pt>
                <c:pt idx="6">
                  <c:v>45</c:v>
                </c:pt>
                <c:pt idx="7">
                  <c:v>2</c:v>
                </c:pt>
                <c:pt idx="8">
                  <c:v>7</c:v>
                </c:pt>
                <c:pt idx="9">
                  <c:v>13</c:v>
                </c:pt>
                <c:pt idx="10">
                  <c:v>21</c:v>
                </c:pt>
                <c:pt idx="11">
                  <c:v>6</c:v>
                </c:pt>
                <c:pt idx="12">
                  <c:v>4</c:v>
                </c:pt>
                <c:pt idx="13">
                  <c:v>1</c:v>
                </c:pt>
                <c:pt idx="14">
                  <c:v>88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6085040"/>
        <c:axId val="756085600"/>
      </c:barChart>
      <c:catAx>
        <c:axId val="7560850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6085600"/>
        <c:crosses val="autoZero"/>
        <c:auto val="1"/>
        <c:lblAlgn val="ctr"/>
        <c:lblOffset val="100"/>
        <c:noMultiLvlLbl val="0"/>
      </c:catAx>
      <c:valAx>
        <c:axId val="7560856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608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'TABLA Y GRAFICO'!$I$4:$I$20</c:f>
              <c:numCache>
                <c:formatCode>#,##0</c:formatCode>
                <c:ptCount val="17"/>
                <c:pt idx="0">
                  <c:v>10364</c:v>
                </c:pt>
                <c:pt idx="1">
                  <c:v>62679</c:v>
                </c:pt>
                <c:pt idx="2">
                  <c:v>34258</c:v>
                </c:pt>
                <c:pt idx="3">
                  <c:v>4440</c:v>
                </c:pt>
                <c:pt idx="4">
                  <c:v>17376</c:v>
                </c:pt>
                <c:pt idx="5">
                  <c:v>488099</c:v>
                </c:pt>
                <c:pt idx="6">
                  <c:v>269561</c:v>
                </c:pt>
                <c:pt idx="7">
                  <c:v>693</c:v>
                </c:pt>
                <c:pt idx="8">
                  <c:v>36263</c:v>
                </c:pt>
                <c:pt idx="9">
                  <c:v>131464</c:v>
                </c:pt>
                <c:pt idx="10">
                  <c:v>144310</c:v>
                </c:pt>
                <c:pt idx="11">
                  <c:v>1834</c:v>
                </c:pt>
                <c:pt idx="12">
                  <c:v>2329</c:v>
                </c:pt>
                <c:pt idx="13">
                  <c:v>157</c:v>
                </c:pt>
                <c:pt idx="14">
                  <c:v>621125</c:v>
                </c:pt>
                <c:pt idx="15">
                  <c:v>75</c:v>
                </c:pt>
                <c:pt idx="16">
                  <c:v>157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6656528"/>
        <c:axId val="756659328"/>
      </c:barChart>
      <c:catAx>
        <c:axId val="7566565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6659328"/>
        <c:crosses val="autoZero"/>
        <c:auto val="1"/>
        <c:lblAlgn val="ctr"/>
        <c:lblOffset val="100"/>
        <c:noMultiLvlLbl val="0"/>
      </c:catAx>
      <c:valAx>
        <c:axId val="7566593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665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4" y="13"/>
            <a:ext cx="3234710" cy="661854"/>
          </a:xfrm>
          <a:prstGeom prst="rect">
            <a:avLst/>
          </a:prstGeom>
        </p:spPr>
        <p:txBody>
          <a:bodyPr vert="horz" lIns="94652" tIns="47327" rIns="94652" bIns="47327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0" y="13"/>
            <a:ext cx="3234710" cy="661854"/>
          </a:xfrm>
          <a:prstGeom prst="rect">
            <a:avLst/>
          </a:prstGeom>
        </p:spPr>
        <p:txBody>
          <a:bodyPr vert="horz" lIns="94652" tIns="47327" rIns="94652" bIns="47327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2" tIns="47327" rIns="94652" bIns="4732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52" tIns="47327" rIns="94652" bIns="473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4" y="12560444"/>
            <a:ext cx="3234710" cy="661854"/>
          </a:xfrm>
          <a:prstGeom prst="rect">
            <a:avLst/>
          </a:prstGeom>
        </p:spPr>
        <p:txBody>
          <a:bodyPr vert="horz" lIns="94652" tIns="47327" rIns="94652" bIns="47327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0" y="12560444"/>
            <a:ext cx="3234710" cy="661854"/>
          </a:xfrm>
          <a:prstGeom prst="rect">
            <a:avLst/>
          </a:prstGeom>
        </p:spPr>
        <p:txBody>
          <a:bodyPr vert="horz" lIns="94652" tIns="47327" rIns="94652" bIns="47327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82663"/>
              </p:ext>
            </p:extLst>
          </p:nvPr>
        </p:nvGraphicFramePr>
        <p:xfrm>
          <a:off x="4093637" y="1244604"/>
          <a:ext cx="4055534" cy="502073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91408"/>
                <a:gridCol w="2064126"/>
              </a:tblGrid>
              <a:tr h="2819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10,364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62,679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34,258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17,376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488,099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269,561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36,263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131,464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144,310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621,125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9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1,825,184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519478"/>
              </p:ext>
            </p:extLst>
          </p:nvPr>
        </p:nvGraphicFramePr>
        <p:xfrm>
          <a:off x="2167470" y="1168400"/>
          <a:ext cx="7907867" cy="514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" y="237725"/>
            <a:ext cx="11379200" cy="6399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75" y="656762"/>
            <a:ext cx="4241147" cy="60074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47" y="656761"/>
            <a:ext cx="4241147" cy="60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674815"/>
              </p:ext>
            </p:extLst>
          </p:nvPr>
        </p:nvGraphicFramePr>
        <p:xfrm>
          <a:off x="3810006" y="990605"/>
          <a:ext cx="4656666" cy="536785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90123"/>
                <a:gridCol w="2666543"/>
              </a:tblGrid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79545"/>
              </p:ext>
            </p:extLst>
          </p:nvPr>
        </p:nvGraphicFramePr>
        <p:xfrm>
          <a:off x="2041525" y="1049865"/>
          <a:ext cx="8187266" cy="516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819174"/>
              </p:ext>
            </p:extLst>
          </p:nvPr>
        </p:nvGraphicFramePr>
        <p:xfrm>
          <a:off x="3743352" y="991813"/>
          <a:ext cx="4715933" cy="541745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315686"/>
                <a:gridCol w="2400247"/>
              </a:tblGrid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19,609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7,137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105,358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94,863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537,930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86,302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279,778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1,139,566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003956"/>
              </p:ext>
            </p:extLst>
          </p:nvPr>
        </p:nvGraphicFramePr>
        <p:xfrm>
          <a:off x="1862670" y="1096838"/>
          <a:ext cx="8517467" cy="540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90091"/>
              </p:ext>
            </p:extLst>
          </p:nvPr>
        </p:nvGraphicFramePr>
        <p:xfrm>
          <a:off x="3836485" y="1159938"/>
          <a:ext cx="4529667" cy="522392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35848"/>
                <a:gridCol w="2593819"/>
              </a:tblGrid>
              <a:tr h="293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26601"/>
              </p:ext>
            </p:extLst>
          </p:nvPr>
        </p:nvGraphicFramePr>
        <p:xfrm>
          <a:off x="1875369" y="1159933"/>
          <a:ext cx="8492067" cy="531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26435</TotalTime>
  <Words>244</Words>
  <Application>Microsoft Office PowerPoint</Application>
  <PresentationFormat>Panorámica</PresentationFormat>
  <Paragraphs>155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1064</cp:revision>
  <cp:lastPrinted>2017-12-21T20:07:34Z</cp:lastPrinted>
  <dcterms:created xsi:type="dcterms:W3CDTF">2016-01-13T16:13:53Z</dcterms:created>
  <dcterms:modified xsi:type="dcterms:W3CDTF">2017-12-21T20:07:56Z</dcterms:modified>
</cp:coreProperties>
</file>