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23</c:v>
                </c:pt>
                <c:pt idx="3">
                  <c:v>35</c:v>
                </c:pt>
                <c:pt idx="4">
                  <c:v>10</c:v>
                </c:pt>
                <c:pt idx="5">
                  <c:v>1</c:v>
                </c:pt>
                <c:pt idx="6">
                  <c:v>12</c:v>
                </c:pt>
                <c:pt idx="7">
                  <c:v>8</c:v>
                </c:pt>
                <c:pt idx="8">
                  <c:v>5</c:v>
                </c:pt>
                <c:pt idx="9">
                  <c:v>65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69944256"/>
        <c:axId val="669942016"/>
      </c:barChart>
      <c:catAx>
        <c:axId val="6699442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9942016"/>
        <c:crosses val="autoZero"/>
        <c:auto val="1"/>
        <c:lblAlgn val="ctr"/>
        <c:lblOffset val="100"/>
        <c:noMultiLvlLbl val="0"/>
      </c:catAx>
      <c:valAx>
        <c:axId val="6699420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99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160</c:v>
                </c:pt>
                <c:pt idx="1">
                  <c:v>160</c:v>
                </c:pt>
                <c:pt idx="2">
                  <c:v>7747</c:v>
                </c:pt>
                <c:pt idx="3">
                  <c:v>109975</c:v>
                </c:pt>
                <c:pt idx="4">
                  <c:v>3254</c:v>
                </c:pt>
                <c:pt idx="5">
                  <c:v>641</c:v>
                </c:pt>
                <c:pt idx="6">
                  <c:v>119685</c:v>
                </c:pt>
                <c:pt idx="7">
                  <c:v>82077</c:v>
                </c:pt>
                <c:pt idx="8">
                  <c:v>17130</c:v>
                </c:pt>
                <c:pt idx="9">
                  <c:v>212071</c:v>
                </c:pt>
                <c:pt idx="10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1442352"/>
        <c:axId val="601440112"/>
      </c:barChart>
      <c:catAx>
        <c:axId val="601442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440112"/>
        <c:crosses val="autoZero"/>
        <c:auto val="1"/>
        <c:lblAlgn val="ctr"/>
        <c:lblOffset val="100"/>
        <c:noMultiLvlLbl val="0"/>
      </c:catAx>
      <c:valAx>
        <c:axId val="601440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44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78</c:v>
                </c:pt>
                <c:pt idx="1">
                  <c:v>7</c:v>
                </c:pt>
                <c:pt idx="2">
                  <c:v>68</c:v>
                </c:pt>
                <c:pt idx="3">
                  <c:v>78</c:v>
                </c:pt>
                <c:pt idx="4">
                  <c:v>43</c:v>
                </c:pt>
                <c:pt idx="5">
                  <c:v>7</c:v>
                </c:pt>
                <c:pt idx="6">
                  <c:v>20</c:v>
                </c:pt>
                <c:pt idx="7">
                  <c:v>4</c:v>
                </c:pt>
                <c:pt idx="8">
                  <c:v>7</c:v>
                </c:pt>
                <c:pt idx="9">
                  <c:v>89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5699568"/>
        <c:axId val="655697888"/>
      </c:barChart>
      <c:catAx>
        <c:axId val="655699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5697888"/>
        <c:crosses val="autoZero"/>
        <c:auto val="1"/>
        <c:lblAlgn val="ctr"/>
        <c:lblOffset val="100"/>
        <c:noMultiLvlLbl val="0"/>
      </c:catAx>
      <c:valAx>
        <c:axId val="6556978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569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278626</c:v>
                </c:pt>
                <c:pt idx="1">
                  <c:v>5375</c:v>
                </c:pt>
                <c:pt idx="2">
                  <c:v>331049</c:v>
                </c:pt>
                <c:pt idx="3">
                  <c:v>364364</c:v>
                </c:pt>
                <c:pt idx="4">
                  <c:v>206596</c:v>
                </c:pt>
                <c:pt idx="5">
                  <c:v>30923</c:v>
                </c:pt>
                <c:pt idx="6">
                  <c:v>147686</c:v>
                </c:pt>
                <c:pt idx="7">
                  <c:v>2329</c:v>
                </c:pt>
                <c:pt idx="8">
                  <c:v>27997</c:v>
                </c:pt>
                <c:pt idx="9">
                  <c:v>622750</c:v>
                </c:pt>
                <c:pt idx="10">
                  <c:v>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7042144"/>
        <c:axId val="797041584"/>
      </c:barChart>
      <c:catAx>
        <c:axId val="797042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7041584"/>
        <c:crosses val="autoZero"/>
        <c:auto val="1"/>
        <c:lblAlgn val="ctr"/>
        <c:lblOffset val="100"/>
        <c:noMultiLvlLbl val="0"/>
      </c:catAx>
      <c:valAx>
        <c:axId val="797041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704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5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1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4" tIns="47323" rIns="94644" bIns="473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44" tIns="47323" rIns="94644" bIns="473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5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1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90462"/>
              </p:ext>
            </p:extLst>
          </p:nvPr>
        </p:nvGraphicFramePr>
        <p:xfrm>
          <a:off x="4021670" y="1295396"/>
          <a:ext cx="4199467" cy="483446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62083"/>
                <a:gridCol w="2137384"/>
              </a:tblGrid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278,626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331,049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364,364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206,596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30,923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147,686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27,997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622,750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2’018,049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706745"/>
              </p:ext>
            </p:extLst>
          </p:nvPr>
        </p:nvGraphicFramePr>
        <p:xfrm>
          <a:off x="2396070" y="1189970"/>
          <a:ext cx="7450667" cy="51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2" y="369857"/>
            <a:ext cx="10896600" cy="6117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2"/>
            <a:ext cx="4241146" cy="6007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1"/>
            <a:ext cx="4241146" cy="6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34417"/>
              </p:ext>
            </p:extLst>
          </p:nvPr>
        </p:nvGraphicFramePr>
        <p:xfrm>
          <a:off x="4034372" y="1126069"/>
          <a:ext cx="4207933" cy="51392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8349"/>
                <a:gridCol w="2409584"/>
              </a:tblGrid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35682"/>
              </p:ext>
            </p:extLst>
          </p:nvPr>
        </p:nvGraphicFramePr>
        <p:xfrm>
          <a:off x="2392891" y="1066799"/>
          <a:ext cx="7484533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05635"/>
              </p:ext>
            </p:extLst>
          </p:nvPr>
        </p:nvGraphicFramePr>
        <p:xfrm>
          <a:off x="4102743" y="1159931"/>
          <a:ext cx="3997152" cy="50292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62740"/>
                <a:gridCol w="2034412"/>
              </a:tblGrid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109,975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119,685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82,077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212,071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8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553,040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7077"/>
              </p:ext>
            </p:extLst>
          </p:nvPr>
        </p:nvGraphicFramePr>
        <p:xfrm>
          <a:off x="2226737" y="1271693"/>
          <a:ext cx="7789333" cy="49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9176"/>
              </p:ext>
            </p:extLst>
          </p:nvPr>
        </p:nvGraphicFramePr>
        <p:xfrm>
          <a:off x="4014285" y="1244595"/>
          <a:ext cx="4174067" cy="49445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83875"/>
                <a:gridCol w="2390192"/>
              </a:tblGrid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25687"/>
              </p:ext>
            </p:extLst>
          </p:nvPr>
        </p:nvGraphicFramePr>
        <p:xfrm>
          <a:off x="2226736" y="1244599"/>
          <a:ext cx="7789333" cy="49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26484</TotalTime>
  <Words>214</Words>
  <Application>Microsoft Office PowerPoint</Application>
  <PresentationFormat>Panorámica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1067</cp:revision>
  <cp:lastPrinted>2017-12-21T22:33:16Z</cp:lastPrinted>
  <dcterms:created xsi:type="dcterms:W3CDTF">2016-01-13T16:13:53Z</dcterms:created>
  <dcterms:modified xsi:type="dcterms:W3CDTF">2017-12-21T23:15:31Z</dcterms:modified>
</cp:coreProperties>
</file>