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PUNO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8</c:v>
                </c:pt>
                <c:pt idx="5">
                  <c:v>28</c:v>
                </c:pt>
                <c:pt idx="6">
                  <c:v>11</c:v>
                </c:pt>
                <c:pt idx="7">
                  <c:v>1</c:v>
                </c:pt>
                <c:pt idx="8">
                  <c:v>28</c:v>
                </c:pt>
                <c:pt idx="9">
                  <c:v>9</c:v>
                </c:pt>
                <c:pt idx="10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4581056"/>
        <c:axId val="577846720"/>
      </c:barChart>
      <c:catAx>
        <c:axId val="7345810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7846720"/>
        <c:crosses val="autoZero"/>
        <c:auto val="1"/>
        <c:lblAlgn val="ctr"/>
        <c:lblOffset val="100"/>
        <c:noMultiLvlLbl val="0"/>
      </c:catAx>
      <c:valAx>
        <c:axId val="577846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45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PUNO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19609</c:v>
                </c:pt>
                <c:pt idx="1">
                  <c:v>36</c:v>
                </c:pt>
                <c:pt idx="2">
                  <c:v>174</c:v>
                </c:pt>
                <c:pt idx="3">
                  <c:v>7642</c:v>
                </c:pt>
                <c:pt idx="4">
                  <c:v>7137</c:v>
                </c:pt>
                <c:pt idx="5">
                  <c:v>105358</c:v>
                </c:pt>
                <c:pt idx="6">
                  <c:v>94863</c:v>
                </c:pt>
                <c:pt idx="7">
                  <c:v>737</c:v>
                </c:pt>
                <c:pt idx="8">
                  <c:v>537930</c:v>
                </c:pt>
                <c:pt idx="9">
                  <c:v>86302</c:v>
                </c:pt>
                <c:pt idx="10">
                  <c:v>279778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346912"/>
        <c:axId val="582348592"/>
      </c:barChart>
      <c:catAx>
        <c:axId val="5823469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348592"/>
        <c:crosses val="autoZero"/>
        <c:auto val="1"/>
        <c:lblAlgn val="ctr"/>
        <c:lblOffset val="100"/>
        <c:noMultiLvlLbl val="0"/>
      </c:catAx>
      <c:valAx>
        <c:axId val="582348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3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GRAFICO'!$F$4:$F$20</c:f>
              <c:numCache>
                <c:formatCode>#,##0</c:formatCode>
                <c:ptCount val="17"/>
                <c:pt idx="0">
                  <c:v>4</c:v>
                </c:pt>
                <c:pt idx="1">
                  <c:v>27</c:v>
                </c:pt>
                <c:pt idx="2">
                  <c:v>21</c:v>
                </c:pt>
                <c:pt idx="3">
                  <c:v>7</c:v>
                </c:pt>
                <c:pt idx="4">
                  <c:v>5</c:v>
                </c:pt>
                <c:pt idx="5">
                  <c:v>34</c:v>
                </c:pt>
                <c:pt idx="6">
                  <c:v>45</c:v>
                </c:pt>
                <c:pt idx="7">
                  <c:v>2</c:v>
                </c:pt>
                <c:pt idx="8">
                  <c:v>7</c:v>
                </c:pt>
                <c:pt idx="9">
                  <c:v>13</c:v>
                </c:pt>
                <c:pt idx="10">
                  <c:v>21</c:v>
                </c:pt>
                <c:pt idx="11">
                  <c:v>6</c:v>
                </c:pt>
                <c:pt idx="12">
                  <c:v>4</c:v>
                </c:pt>
                <c:pt idx="13">
                  <c:v>1</c:v>
                </c:pt>
                <c:pt idx="14">
                  <c:v>88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6557392"/>
        <c:axId val="731832576"/>
      </c:barChart>
      <c:catAx>
        <c:axId val="576557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1832576"/>
        <c:crosses val="autoZero"/>
        <c:auto val="1"/>
        <c:lblAlgn val="ctr"/>
        <c:lblOffset val="100"/>
        <c:noMultiLvlLbl val="0"/>
      </c:catAx>
      <c:valAx>
        <c:axId val="7318325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655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GRAFICO'!$I$4:$I$20</c:f>
              <c:numCache>
                <c:formatCode>#,##0</c:formatCode>
                <c:ptCount val="17"/>
                <c:pt idx="0">
                  <c:v>10364</c:v>
                </c:pt>
                <c:pt idx="1">
                  <c:v>62679</c:v>
                </c:pt>
                <c:pt idx="2">
                  <c:v>34258</c:v>
                </c:pt>
                <c:pt idx="3">
                  <c:v>4440</c:v>
                </c:pt>
                <c:pt idx="4">
                  <c:v>17376</c:v>
                </c:pt>
                <c:pt idx="5">
                  <c:v>488099</c:v>
                </c:pt>
                <c:pt idx="6">
                  <c:v>269561</c:v>
                </c:pt>
                <c:pt idx="7">
                  <c:v>693</c:v>
                </c:pt>
                <c:pt idx="8">
                  <c:v>36263</c:v>
                </c:pt>
                <c:pt idx="9">
                  <c:v>131464</c:v>
                </c:pt>
                <c:pt idx="10">
                  <c:v>144310</c:v>
                </c:pt>
                <c:pt idx="11">
                  <c:v>1834</c:v>
                </c:pt>
                <c:pt idx="12">
                  <c:v>2329</c:v>
                </c:pt>
                <c:pt idx="13">
                  <c:v>157</c:v>
                </c:pt>
                <c:pt idx="14">
                  <c:v>621125</c:v>
                </c:pt>
                <c:pt idx="15">
                  <c:v>75</c:v>
                </c:pt>
                <c:pt idx="16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1834816"/>
        <c:axId val="731835376"/>
      </c:barChart>
      <c:catAx>
        <c:axId val="731834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1835376"/>
        <c:crosses val="autoZero"/>
        <c:auto val="1"/>
        <c:lblAlgn val="ctr"/>
        <c:lblOffset val="100"/>
        <c:noMultiLvlLbl val="0"/>
      </c:catAx>
      <c:valAx>
        <c:axId val="731835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18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5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1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3" rIns="94644" bIns="473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44" tIns="47323" rIns="94644" bIns="473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5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1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09714"/>
              </p:ext>
            </p:extLst>
          </p:nvPr>
        </p:nvGraphicFramePr>
        <p:xfrm>
          <a:off x="4093637" y="1244604"/>
          <a:ext cx="4055534" cy="50207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1408"/>
                <a:gridCol w="2064126"/>
              </a:tblGrid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10,364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62,679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34,258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17,376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488,099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269,561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36,263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131,464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144,310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1,834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621,125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21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9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1,825,184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19478"/>
              </p:ext>
            </p:extLst>
          </p:nvPr>
        </p:nvGraphicFramePr>
        <p:xfrm>
          <a:off x="2167470" y="1168400"/>
          <a:ext cx="7907867" cy="514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3" y="357455"/>
            <a:ext cx="10989733" cy="61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2"/>
            <a:ext cx="4241147" cy="6007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1"/>
            <a:ext cx="4241147" cy="60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96934"/>
              </p:ext>
            </p:extLst>
          </p:nvPr>
        </p:nvGraphicFramePr>
        <p:xfrm>
          <a:off x="3810006" y="990605"/>
          <a:ext cx="4656666" cy="536785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0123"/>
                <a:gridCol w="2666543"/>
              </a:tblGrid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1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9545"/>
              </p:ext>
            </p:extLst>
          </p:nvPr>
        </p:nvGraphicFramePr>
        <p:xfrm>
          <a:off x="2041525" y="1049865"/>
          <a:ext cx="8187266" cy="516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52405"/>
              </p:ext>
            </p:extLst>
          </p:nvPr>
        </p:nvGraphicFramePr>
        <p:xfrm>
          <a:off x="3743352" y="991813"/>
          <a:ext cx="4715933" cy="54174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15686"/>
                <a:gridCol w="2400247"/>
              </a:tblGrid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19,609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7,137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105,358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94,863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537,930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86,302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279,778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67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1,139,566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03956"/>
              </p:ext>
            </p:extLst>
          </p:nvPr>
        </p:nvGraphicFramePr>
        <p:xfrm>
          <a:off x="1862670" y="1096838"/>
          <a:ext cx="8517467" cy="54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9111"/>
              </p:ext>
            </p:extLst>
          </p:nvPr>
        </p:nvGraphicFramePr>
        <p:xfrm>
          <a:off x="3836485" y="1159938"/>
          <a:ext cx="4529667" cy="52239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35848"/>
                <a:gridCol w="2593819"/>
              </a:tblGrid>
              <a:tr h="293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7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3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6601"/>
              </p:ext>
            </p:extLst>
          </p:nvPr>
        </p:nvGraphicFramePr>
        <p:xfrm>
          <a:off x="1875369" y="1159933"/>
          <a:ext cx="8492067" cy="53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26439</TotalTime>
  <Words>241</Words>
  <Application>Microsoft Office PowerPoint</Application>
  <PresentationFormat>Panorámica</PresentationFormat>
  <Paragraphs>152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1066</cp:revision>
  <cp:lastPrinted>2017-12-22T12:20:10Z</cp:lastPrinted>
  <dcterms:created xsi:type="dcterms:W3CDTF">2016-01-13T16:13:53Z</dcterms:created>
  <dcterms:modified xsi:type="dcterms:W3CDTF">2017-12-22T12:20:34Z</dcterms:modified>
</cp:coreProperties>
</file>