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22.12.2017\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22.12.2017\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22.12.2017\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22.12.2017\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PUNO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23</c:v>
                </c:pt>
                <c:pt idx="3">
                  <c:v>23</c:v>
                </c:pt>
                <c:pt idx="4">
                  <c:v>18</c:v>
                </c:pt>
                <c:pt idx="5">
                  <c:v>47</c:v>
                </c:pt>
                <c:pt idx="6">
                  <c:v>37</c:v>
                </c:pt>
                <c:pt idx="7">
                  <c:v>7</c:v>
                </c:pt>
                <c:pt idx="8">
                  <c:v>64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3054368"/>
        <c:axId val="693054928"/>
      </c:barChart>
      <c:catAx>
        <c:axId val="6930543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3054928"/>
        <c:crosses val="autoZero"/>
        <c:auto val="1"/>
        <c:lblAlgn val="ctr"/>
        <c:lblOffset val="100"/>
        <c:noMultiLvlLbl val="0"/>
      </c:catAx>
      <c:valAx>
        <c:axId val="6930549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30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PUNO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159</c:v>
                </c:pt>
                <c:pt idx="1">
                  <c:v>2371</c:v>
                </c:pt>
                <c:pt idx="2">
                  <c:v>7707</c:v>
                </c:pt>
                <c:pt idx="3">
                  <c:v>89324</c:v>
                </c:pt>
                <c:pt idx="4">
                  <c:v>18487</c:v>
                </c:pt>
                <c:pt idx="5">
                  <c:v>504598</c:v>
                </c:pt>
                <c:pt idx="6">
                  <c:v>579669</c:v>
                </c:pt>
                <c:pt idx="7">
                  <c:v>19514</c:v>
                </c:pt>
                <c:pt idx="8">
                  <c:v>227614</c:v>
                </c:pt>
                <c:pt idx="9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17510112"/>
        <c:axId val="617509552"/>
      </c:barChart>
      <c:catAx>
        <c:axId val="6175101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17509552"/>
        <c:crosses val="autoZero"/>
        <c:auto val="1"/>
        <c:lblAlgn val="ctr"/>
        <c:lblOffset val="100"/>
        <c:noMultiLvlLbl val="0"/>
      </c:catAx>
      <c:valAx>
        <c:axId val="617509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1751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GRAFICO'!$F$4:$F$12</c:f>
              <c:strCache>
                <c:ptCount val="9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PUNO</c:v>
                </c:pt>
              </c:strCache>
            </c:strRef>
          </c:cat>
          <c:val>
            <c:numRef>
              <c:f>'TABLA Y GRAFICO'!$G$4:$G$12</c:f>
              <c:numCache>
                <c:formatCode>#,##0</c:formatCode>
                <c:ptCount val="9"/>
                <c:pt idx="0">
                  <c:v>80</c:v>
                </c:pt>
                <c:pt idx="1">
                  <c:v>10</c:v>
                </c:pt>
                <c:pt idx="2">
                  <c:v>72</c:v>
                </c:pt>
                <c:pt idx="3">
                  <c:v>38</c:v>
                </c:pt>
                <c:pt idx="4">
                  <c:v>68</c:v>
                </c:pt>
                <c:pt idx="5">
                  <c:v>102</c:v>
                </c:pt>
                <c:pt idx="6">
                  <c:v>3</c:v>
                </c:pt>
                <c:pt idx="7">
                  <c:v>4</c:v>
                </c:pt>
                <c:pt idx="8">
                  <c:v>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78863552"/>
        <c:axId val="689584064"/>
      </c:barChart>
      <c:catAx>
        <c:axId val="6788635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9584064"/>
        <c:crosses val="autoZero"/>
        <c:auto val="1"/>
        <c:lblAlgn val="ctr"/>
        <c:lblOffset val="100"/>
        <c:noMultiLvlLbl val="0"/>
      </c:catAx>
      <c:valAx>
        <c:axId val="6895840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886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GRAFICO'!$J$4:$J$12</c:f>
              <c:strCache>
                <c:ptCount val="9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PUNO</c:v>
                </c:pt>
              </c:strCache>
            </c:strRef>
          </c:cat>
          <c:val>
            <c:numRef>
              <c:f>'TABLA Y GRAFICO'!$K$4:$K$12</c:f>
              <c:numCache>
                <c:formatCode>#,##0</c:formatCode>
                <c:ptCount val="9"/>
                <c:pt idx="0">
                  <c:v>287685</c:v>
                </c:pt>
                <c:pt idx="1">
                  <c:v>9936</c:v>
                </c:pt>
                <c:pt idx="2">
                  <c:v>388969</c:v>
                </c:pt>
                <c:pt idx="3">
                  <c:v>209631</c:v>
                </c:pt>
                <c:pt idx="4">
                  <c:v>391305</c:v>
                </c:pt>
                <c:pt idx="5">
                  <c:v>783213</c:v>
                </c:pt>
                <c:pt idx="6">
                  <c:v>226</c:v>
                </c:pt>
                <c:pt idx="7">
                  <c:v>2083</c:v>
                </c:pt>
                <c:pt idx="8">
                  <c:v>521355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1631264"/>
        <c:axId val="691627904"/>
      </c:barChart>
      <c:catAx>
        <c:axId val="691631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1627904"/>
        <c:crosses val="autoZero"/>
        <c:auto val="1"/>
        <c:lblAlgn val="ctr"/>
        <c:lblOffset val="100"/>
        <c:noMultiLvlLbl val="0"/>
      </c:catAx>
      <c:valAx>
        <c:axId val="691627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163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5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0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06" tIns="38704" rIns="77406" bIns="3870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06" tIns="38704" rIns="77406" bIns="3870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5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0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77112"/>
              </p:ext>
            </p:extLst>
          </p:nvPr>
        </p:nvGraphicFramePr>
        <p:xfrm>
          <a:off x="3997329" y="1314445"/>
          <a:ext cx="4248150" cy="421428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56534"/>
                <a:gridCol w="1567194"/>
                <a:gridCol w="1624422"/>
              </a:tblGrid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287,685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9,936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388,969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209,631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391,305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783,213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521,355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2,594,403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975380"/>
              </p:ext>
            </p:extLst>
          </p:nvPr>
        </p:nvGraphicFramePr>
        <p:xfrm>
          <a:off x="1253600" y="1136225"/>
          <a:ext cx="9735608" cy="525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255492"/>
            <a:ext cx="11336867" cy="6352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20" y="646013"/>
            <a:ext cx="4222458" cy="59809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86" y="656761"/>
            <a:ext cx="4214870" cy="59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16945"/>
              </p:ext>
            </p:extLst>
          </p:nvPr>
        </p:nvGraphicFramePr>
        <p:xfrm>
          <a:off x="3873506" y="1066800"/>
          <a:ext cx="4529666" cy="43179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13159"/>
                <a:gridCol w="1502853"/>
                <a:gridCol w="2013654"/>
              </a:tblGrid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455502"/>
              </p:ext>
            </p:extLst>
          </p:nvPr>
        </p:nvGraphicFramePr>
        <p:xfrm>
          <a:off x="1176072" y="1136227"/>
          <a:ext cx="9918171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69830"/>
              </p:ext>
            </p:extLst>
          </p:nvPr>
        </p:nvGraphicFramePr>
        <p:xfrm>
          <a:off x="3887285" y="1075260"/>
          <a:ext cx="4428067" cy="46990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06119"/>
                <a:gridCol w="1729398"/>
                <a:gridCol w="1792550"/>
              </a:tblGrid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7,707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89,324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18,487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504,598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579,669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19,514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227,614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1,449,480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641134"/>
              </p:ext>
            </p:extLst>
          </p:nvPr>
        </p:nvGraphicFramePr>
        <p:xfrm>
          <a:off x="1302812" y="1127760"/>
          <a:ext cx="9637183" cy="514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94305"/>
              </p:ext>
            </p:extLst>
          </p:nvPr>
        </p:nvGraphicFramePr>
        <p:xfrm>
          <a:off x="3908452" y="1153583"/>
          <a:ext cx="4385733" cy="422274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0965"/>
                <a:gridCol w="1455099"/>
                <a:gridCol w="1949669"/>
              </a:tblGrid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886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61701"/>
              </p:ext>
            </p:extLst>
          </p:nvPr>
        </p:nvGraphicFramePr>
        <p:xfrm>
          <a:off x="1153850" y="1195494"/>
          <a:ext cx="9935105" cy="52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26450</TotalTime>
  <Words>244</Words>
  <Application>Microsoft Office PowerPoint</Application>
  <PresentationFormat>Panorámica</PresentationFormat>
  <Paragraphs>161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1071</cp:revision>
  <cp:lastPrinted>2017-12-22T16:11:48Z</cp:lastPrinted>
  <dcterms:created xsi:type="dcterms:W3CDTF">2016-01-13T16:13:53Z</dcterms:created>
  <dcterms:modified xsi:type="dcterms:W3CDTF">2017-12-22T16:12:21Z</dcterms:modified>
</cp:coreProperties>
</file>