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GRAFICO'!$G$4:$G$19</c:f>
              <c:numCache>
                <c:formatCode>#,##0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16</c:v>
                </c:pt>
                <c:pt idx="4">
                  <c:v>17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13</c:v>
                </c:pt>
                <c:pt idx="9">
                  <c:v>4</c:v>
                </c:pt>
                <c:pt idx="10">
                  <c:v>4</c:v>
                </c:pt>
                <c:pt idx="11">
                  <c:v>9</c:v>
                </c:pt>
                <c:pt idx="12">
                  <c:v>4</c:v>
                </c:pt>
                <c:pt idx="13">
                  <c:v>1</c:v>
                </c:pt>
                <c:pt idx="14">
                  <c:v>14</c:v>
                </c:pt>
                <c:pt idx="1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2738400"/>
        <c:axId val="582737280"/>
      </c:barChart>
      <c:catAx>
        <c:axId val="5827384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737280"/>
        <c:crosses val="autoZero"/>
        <c:auto val="1"/>
        <c:lblAlgn val="ctr"/>
        <c:lblOffset val="100"/>
        <c:noMultiLvlLbl val="0"/>
      </c:catAx>
      <c:valAx>
        <c:axId val="5827372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273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GRAFICO'!$K$4:$K$19</c:f>
              <c:numCache>
                <c:formatCode>#,##0</c:formatCode>
                <c:ptCount val="16"/>
                <c:pt idx="0">
                  <c:v>18569</c:v>
                </c:pt>
                <c:pt idx="1">
                  <c:v>266</c:v>
                </c:pt>
                <c:pt idx="2">
                  <c:v>32</c:v>
                </c:pt>
                <c:pt idx="3">
                  <c:v>11115</c:v>
                </c:pt>
                <c:pt idx="4">
                  <c:v>1245</c:v>
                </c:pt>
                <c:pt idx="5">
                  <c:v>5779</c:v>
                </c:pt>
                <c:pt idx="6">
                  <c:v>455</c:v>
                </c:pt>
                <c:pt idx="7">
                  <c:v>6331</c:v>
                </c:pt>
                <c:pt idx="8">
                  <c:v>99763</c:v>
                </c:pt>
                <c:pt idx="9">
                  <c:v>95</c:v>
                </c:pt>
                <c:pt idx="10">
                  <c:v>13686</c:v>
                </c:pt>
                <c:pt idx="11">
                  <c:v>86477</c:v>
                </c:pt>
                <c:pt idx="12">
                  <c:v>5576</c:v>
                </c:pt>
                <c:pt idx="13">
                  <c:v>45</c:v>
                </c:pt>
                <c:pt idx="14">
                  <c:v>95373</c:v>
                </c:pt>
                <c:pt idx="15">
                  <c:v>7488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5903600"/>
        <c:axId val="585904160"/>
      </c:barChart>
      <c:catAx>
        <c:axId val="5859036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5904160"/>
        <c:crosses val="autoZero"/>
        <c:auto val="1"/>
        <c:lblAlgn val="ctr"/>
        <c:lblOffset val="100"/>
        <c:noMultiLvlLbl val="0"/>
      </c:catAx>
      <c:valAx>
        <c:axId val="5859041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590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GRAFICO'!$G$4:$G$19</c:f>
              <c:numCache>
                <c:formatCode>#,##0</c:formatCode>
                <c:ptCount val="16"/>
                <c:pt idx="0">
                  <c:v>37</c:v>
                </c:pt>
                <c:pt idx="1">
                  <c:v>20</c:v>
                </c:pt>
                <c:pt idx="2">
                  <c:v>6</c:v>
                </c:pt>
                <c:pt idx="3">
                  <c:v>26</c:v>
                </c:pt>
                <c:pt idx="4">
                  <c:v>34</c:v>
                </c:pt>
                <c:pt idx="5">
                  <c:v>11</c:v>
                </c:pt>
                <c:pt idx="6">
                  <c:v>26</c:v>
                </c:pt>
                <c:pt idx="7">
                  <c:v>13</c:v>
                </c:pt>
                <c:pt idx="8">
                  <c:v>18</c:v>
                </c:pt>
                <c:pt idx="9">
                  <c:v>42</c:v>
                </c:pt>
                <c:pt idx="10">
                  <c:v>4</c:v>
                </c:pt>
                <c:pt idx="11">
                  <c:v>4</c:v>
                </c:pt>
                <c:pt idx="12">
                  <c:v>7</c:v>
                </c:pt>
                <c:pt idx="13">
                  <c:v>4</c:v>
                </c:pt>
                <c:pt idx="14">
                  <c:v>17</c:v>
                </c:pt>
                <c:pt idx="1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5906400"/>
        <c:axId val="585906960"/>
      </c:barChart>
      <c:catAx>
        <c:axId val="5859064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5906960"/>
        <c:crosses val="autoZero"/>
        <c:auto val="1"/>
        <c:lblAlgn val="ctr"/>
        <c:lblOffset val="100"/>
        <c:noMultiLvlLbl val="0"/>
      </c:catAx>
      <c:valAx>
        <c:axId val="5859069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590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GRAFICO'!$K$4:$K$19</c:f>
              <c:numCache>
                <c:formatCode>#,##0</c:formatCode>
                <c:ptCount val="16"/>
                <c:pt idx="0">
                  <c:v>42997</c:v>
                </c:pt>
                <c:pt idx="1">
                  <c:v>63395</c:v>
                </c:pt>
                <c:pt idx="2">
                  <c:v>4178</c:v>
                </c:pt>
                <c:pt idx="3">
                  <c:v>45419</c:v>
                </c:pt>
                <c:pt idx="4">
                  <c:v>61551</c:v>
                </c:pt>
                <c:pt idx="5">
                  <c:v>21213</c:v>
                </c:pt>
                <c:pt idx="6">
                  <c:v>22790</c:v>
                </c:pt>
                <c:pt idx="7">
                  <c:v>15451</c:v>
                </c:pt>
                <c:pt idx="8">
                  <c:v>124196</c:v>
                </c:pt>
                <c:pt idx="9">
                  <c:v>51112</c:v>
                </c:pt>
                <c:pt idx="10">
                  <c:v>2510</c:v>
                </c:pt>
                <c:pt idx="11">
                  <c:v>2329</c:v>
                </c:pt>
                <c:pt idx="12">
                  <c:v>7622</c:v>
                </c:pt>
                <c:pt idx="13">
                  <c:v>8487</c:v>
                </c:pt>
                <c:pt idx="14">
                  <c:v>172112</c:v>
                </c:pt>
                <c:pt idx="15">
                  <c:v>3971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5909200"/>
        <c:axId val="585909760"/>
      </c:barChart>
      <c:catAx>
        <c:axId val="5859092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5909760"/>
        <c:crosses val="autoZero"/>
        <c:auto val="1"/>
        <c:lblAlgn val="ctr"/>
        <c:lblOffset val="100"/>
        <c:noMultiLvlLbl val="0"/>
      </c:catAx>
      <c:valAx>
        <c:axId val="5859097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590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9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4" y="12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06" tIns="38704" rIns="77406" bIns="3870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06" tIns="38704" rIns="77406" bIns="3870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9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4" y="11726499"/>
            <a:ext cx="3170717" cy="617910"/>
          </a:xfrm>
          <a:prstGeom prst="rect">
            <a:avLst/>
          </a:prstGeom>
        </p:spPr>
        <p:txBody>
          <a:bodyPr vert="horz" lIns="77406" tIns="38704" rIns="77406" bIns="38704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04172"/>
              </p:ext>
            </p:extLst>
          </p:nvPr>
        </p:nvGraphicFramePr>
        <p:xfrm>
          <a:off x="3859260" y="1113357"/>
          <a:ext cx="4524287" cy="51773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25211"/>
                <a:gridCol w="1669063"/>
                <a:gridCol w="1730013"/>
              </a:tblGrid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42,997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63,395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45,419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61,551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21,213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22,790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15,451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124,196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51,112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2,510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8,487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172,112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632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649,333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750937"/>
              </p:ext>
            </p:extLst>
          </p:nvPr>
        </p:nvGraphicFramePr>
        <p:xfrm>
          <a:off x="1136918" y="1076959"/>
          <a:ext cx="9968971" cy="528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67290"/>
            <a:ext cx="11468191" cy="6455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6" cy="6019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1"/>
            <a:ext cx="4242029" cy="60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55738"/>
              </p:ext>
            </p:extLst>
          </p:nvPr>
        </p:nvGraphicFramePr>
        <p:xfrm>
          <a:off x="3799425" y="1037167"/>
          <a:ext cx="4677828" cy="532130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46299"/>
                <a:gridCol w="1552010"/>
                <a:gridCol w="2079519"/>
              </a:tblGrid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28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051978"/>
              </p:ext>
            </p:extLst>
          </p:nvPr>
        </p:nvGraphicFramePr>
        <p:xfrm>
          <a:off x="1142205" y="949960"/>
          <a:ext cx="9985905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43553"/>
              </p:ext>
            </p:extLst>
          </p:nvPr>
        </p:nvGraphicFramePr>
        <p:xfrm>
          <a:off x="3941273" y="952498"/>
          <a:ext cx="4320091" cy="543983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74426"/>
                <a:gridCol w="1593734"/>
                <a:gridCol w="1651931"/>
              </a:tblGrid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18,569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11,115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5,779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99,763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13,686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86,477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95,373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352,295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59804"/>
              </p:ext>
            </p:extLst>
          </p:nvPr>
        </p:nvGraphicFramePr>
        <p:xfrm>
          <a:off x="1158085" y="1034626"/>
          <a:ext cx="9926638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92933"/>
              </p:ext>
            </p:extLst>
          </p:nvPr>
        </p:nvGraphicFramePr>
        <p:xfrm>
          <a:off x="3901288" y="986361"/>
          <a:ext cx="4400062" cy="538903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84170"/>
                <a:gridCol w="1459853"/>
                <a:gridCol w="1956039"/>
              </a:tblGrid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391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687984"/>
              </p:ext>
            </p:extLst>
          </p:nvPr>
        </p:nvGraphicFramePr>
        <p:xfrm>
          <a:off x="1124217" y="1068494"/>
          <a:ext cx="9994371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26506</TotalTime>
  <Words>326</Words>
  <Application>Microsoft Office PowerPoint</Application>
  <PresentationFormat>Panorámica</PresentationFormat>
  <Paragraphs>239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1083</cp:revision>
  <cp:lastPrinted>2017-12-23T04:40:03Z</cp:lastPrinted>
  <dcterms:created xsi:type="dcterms:W3CDTF">2016-01-13T16:13:53Z</dcterms:created>
  <dcterms:modified xsi:type="dcterms:W3CDTF">2017-12-23T04:41:57Z</dcterms:modified>
</cp:coreProperties>
</file>