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7" y="12"/>
            <a:ext cx="3170717" cy="617910"/>
          </a:xfrm>
          <a:prstGeom prst="rect">
            <a:avLst/>
          </a:prstGeom>
        </p:spPr>
        <p:txBody>
          <a:bodyPr vert="horz" lIns="77406" tIns="38704" rIns="77406" bIns="38704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92" y="12"/>
            <a:ext cx="3170717" cy="617910"/>
          </a:xfrm>
          <a:prstGeom prst="rect">
            <a:avLst/>
          </a:prstGeom>
        </p:spPr>
        <p:txBody>
          <a:bodyPr vert="horz" lIns="77406" tIns="38704" rIns="77406" bIns="38704" rtlCol="0"/>
          <a:lstStyle>
            <a:lvl1pPr algn="r">
              <a:defRPr sz="1100"/>
            </a:lvl1pPr>
          </a:lstStyle>
          <a:p>
            <a:fld id="{5D9D88A4-A731-4438-A4DC-AEACE4610CBD}" type="datetimeFigureOut">
              <a:rPr lang="es-PE" smtClean="0"/>
              <a:t>23/12/2017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7406" tIns="38704" rIns="77406" bIns="38704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40"/>
            <a:ext cx="5852844" cy="4860373"/>
          </a:xfrm>
          <a:prstGeom prst="rect">
            <a:avLst/>
          </a:prstGeom>
        </p:spPr>
        <p:txBody>
          <a:bodyPr vert="horz" lIns="77406" tIns="38704" rIns="77406" bIns="3870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7" y="11726499"/>
            <a:ext cx="3170717" cy="617910"/>
          </a:xfrm>
          <a:prstGeom prst="rect">
            <a:avLst/>
          </a:prstGeom>
        </p:spPr>
        <p:txBody>
          <a:bodyPr vert="horz" lIns="77406" tIns="38704" rIns="77406" bIns="38704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92" y="11726499"/>
            <a:ext cx="3170717" cy="617910"/>
          </a:xfrm>
          <a:prstGeom prst="rect">
            <a:avLst/>
          </a:prstGeom>
        </p:spPr>
        <p:txBody>
          <a:bodyPr vert="horz" lIns="77406" tIns="38704" rIns="77406" bIns="38704" rtlCol="0" anchor="b"/>
          <a:lstStyle>
            <a:lvl1pPr algn="r">
              <a:defRPr sz="11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23/12/2017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23/12/2017 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119133"/>
              </p:ext>
            </p:extLst>
          </p:nvPr>
        </p:nvGraphicFramePr>
        <p:xfrm>
          <a:off x="3260729" y="1320800"/>
          <a:ext cx="5721350" cy="390816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809380"/>
                <a:gridCol w="2911970"/>
              </a:tblGrid>
              <a:tr h="3256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256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8,200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56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63,747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56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650,784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56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13,007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56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162,831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56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56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56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20,725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56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109,082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56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56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1,031,615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516" y="1333163"/>
            <a:ext cx="7589776" cy="455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7916" t="11481" r="9167" b="5679"/>
          <a:stretch/>
        </p:blipFill>
        <p:spPr>
          <a:xfrm>
            <a:off x="606105" y="372533"/>
            <a:ext cx="10832362" cy="608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1" y="646013"/>
            <a:ext cx="4249615" cy="601943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06" y="656761"/>
            <a:ext cx="4242028" cy="600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208807"/>
              </p:ext>
            </p:extLst>
          </p:nvPr>
        </p:nvGraphicFramePr>
        <p:xfrm>
          <a:off x="3475572" y="1134534"/>
          <a:ext cx="5325533" cy="379386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662761"/>
                <a:gridCol w="2662772"/>
              </a:tblGrid>
              <a:tr h="3793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793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3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3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3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3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3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3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3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3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525" y="1070696"/>
            <a:ext cx="7815266" cy="469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495721"/>
              </p:ext>
            </p:extLst>
          </p:nvPr>
        </p:nvGraphicFramePr>
        <p:xfrm>
          <a:off x="3227943" y="1109134"/>
          <a:ext cx="5746751" cy="376846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821853"/>
                <a:gridCol w="2924898"/>
              </a:tblGrid>
              <a:tr h="3768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768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8,428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68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315,586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68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120,224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68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22,256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68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79,264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68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16,589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68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2,302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68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9,060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68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573,709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584" y="1231564"/>
            <a:ext cx="7871640" cy="472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730060"/>
              </p:ext>
            </p:extLst>
          </p:nvPr>
        </p:nvGraphicFramePr>
        <p:xfrm>
          <a:off x="3400452" y="1134530"/>
          <a:ext cx="5401733" cy="4009764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734734"/>
                <a:gridCol w="2666999"/>
              </a:tblGrid>
              <a:tr h="3341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DEPARTAMENTOS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CANTIDAD DE DISTRITOS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341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981" y="1231564"/>
            <a:ext cx="7448843" cy="447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26532</TotalTime>
  <Words>182</Words>
  <Application>Microsoft Office PowerPoint</Application>
  <PresentationFormat>Panorámica</PresentationFormat>
  <Paragraphs>105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1087</cp:revision>
  <cp:lastPrinted>2017-12-23T01:09:51Z</cp:lastPrinted>
  <dcterms:created xsi:type="dcterms:W3CDTF">2016-01-13T16:13:53Z</dcterms:created>
  <dcterms:modified xsi:type="dcterms:W3CDTF">2017-12-24T01:48:47Z</dcterms:modified>
</cp:coreProperties>
</file>