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7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2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7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2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56567"/>
              </p:ext>
            </p:extLst>
          </p:nvPr>
        </p:nvGraphicFramePr>
        <p:xfrm>
          <a:off x="3260729" y="1320800"/>
          <a:ext cx="5721350" cy="39081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09380"/>
                <a:gridCol w="2911970"/>
              </a:tblGrid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63,747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650,784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13,007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162,831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20,725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109,082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1,031,615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16" y="1333163"/>
            <a:ext cx="7589776" cy="45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750" t="18272" r="10903" b="11358"/>
          <a:stretch/>
        </p:blipFill>
        <p:spPr>
          <a:xfrm>
            <a:off x="728134" y="304498"/>
            <a:ext cx="10623643" cy="59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5" cy="60194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8" cy="60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06580"/>
              </p:ext>
            </p:extLst>
          </p:nvPr>
        </p:nvGraphicFramePr>
        <p:xfrm>
          <a:off x="3475572" y="1134534"/>
          <a:ext cx="5325533" cy="37938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62761"/>
                <a:gridCol w="2662772"/>
              </a:tblGrid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25" y="1070696"/>
            <a:ext cx="7815266" cy="46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08688"/>
              </p:ext>
            </p:extLst>
          </p:nvPr>
        </p:nvGraphicFramePr>
        <p:xfrm>
          <a:off x="3227943" y="1109134"/>
          <a:ext cx="5746751" cy="3768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21853"/>
                <a:gridCol w="2924898"/>
              </a:tblGrid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315,586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22,256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79,264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16,589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2,302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9,060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573,709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84" y="1231564"/>
            <a:ext cx="7871640" cy="47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19030"/>
              </p:ext>
            </p:extLst>
          </p:nvPr>
        </p:nvGraphicFramePr>
        <p:xfrm>
          <a:off x="3400452" y="1134530"/>
          <a:ext cx="5401733" cy="40097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34734"/>
                <a:gridCol w="2666999"/>
              </a:tblGrid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1" y="1231564"/>
            <a:ext cx="7448843" cy="4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26538</TotalTime>
  <Words>182</Words>
  <Application>Microsoft Office PowerPoint</Application>
  <PresentationFormat>Panorámica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1091</cp:revision>
  <cp:lastPrinted>2017-12-23T01:09:51Z</cp:lastPrinted>
  <dcterms:created xsi:type="dcterms:W3CDTF">2016-01-13T16:13:53Z</dcterms:created>
  <dcterms:modified xsi:type="dcterms:W3CDTF">2017-12-24T11:32:44Z</dcterms:modified>
</cp:coreProperties>
</file>