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9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5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4" tIns="47323" rIns="94644" bIns="4732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44" tIns="47323" rIns="94644" bIns="473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9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5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46127"/>
              </p:ext>
            </p:extLst>
          </p:nvPr>
        </p:nvGraphicFramePr>
        <p:xfrm>
          <a:off x="3324229" y="1092202"/>
          <a:ext cx="5594350" cy="510682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47019"/>
                <a:gridCol w="2847331"/>
              </a:tblGrid>
              <a:tr h="4537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73,317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194,843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22,474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14,566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138,782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371,954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218,995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100,518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215,602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185,648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117,242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4,057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7,630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3,432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98,231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161,472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395,671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26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2,348,763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17" y="1070697"/>
            <a:ext cx="7778774" cy="46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847" t="11975" r="9237" b="6543"/>
          <a:stretch/>
        </p:blipFill>
        <p:spPr>
          <a:xfrm>
            <a:off x="457199" y="330199"/>
            <a:ext cx="11328400" cy="62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4" cy="60194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7" cy="60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18383"/>
              </p:ext>
            </p:extLst>
          </p:nvPr>
        </p:nvGraphicFramePr>
        <p:xfrm>
          <a:off x="3543305" y="1066792"/>
          <a:ext cx="5190067" cy="471038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82334"/>
                <a:gridCol w="2607733"/>
              </a:tblGrid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79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268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644" y="1062229"/>
            <a:ext cx="7477028" cy="44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39737"/>
              </p:ext>
            </p:extLst>
          </p:nvPr>
        </p:nvGraphicFramePr>
        <p:xfrm>
          <a:off x="3549677" y="1041404"/>
          <a:ext cx="5103283" cy="497178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05888"/>
                <a:gridCol w="2597395"/>
              </a:tblGrid>
              <a:tr h="4860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20,426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3,998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11,568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6,581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57,973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84,817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102,280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716,785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26,586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10,363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358,380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92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1,837,968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910" y="1062230"/>
            <a:ext cx="7772987" cy="46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87607"/>
              </p:ext>
            </p:extLst>
          </p:nvPr>
        </p:nvGraphicFramePr>
        <p:xfrm>
          <a:off x="3535919" y="1041395"/>
          <a:ext cx="5130800" cy="508990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573867"/>
                <a:gridCol w="2556933"/>
              </a:tblGrid>
              <a:tr h="4522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8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514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11" y="1129963"/>
            <a:ext cx="8195784" cy="49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26579</TotalTime>
  <Words>262</Words>
  <Application>Microsoft Office PowerPoint</Application>
  <PresentationFormat>Panorámica</PresentationFormat>
  <Paragraphs>177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1097</cp:revision>
  <cp:lastPrinted>2017-12-24T15:41:11Z</cp:lastPrinted>
  <dcterms:created xsi:type="dcterms:W3CDTF">2016-01-13T16:13:53Z</dcterms:created>
  <dcterms:modified xsi:type="dcterms:W3CDTF">2017-12-25T15:56:15Z</dcterms:modified>
</cp:coreProperties>
</file>