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9" y="13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5" y="13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4" tIns="47323" rIns="94644" bIns="4732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44" tIns="47323" rIns="94644" bIns="473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9" y="12560444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5" y="12560444"/>
            <a:ext cx="3234710" cy="661854"/>
          </a:xfrm>
          <a:prstGeom prst="rect">
            <a:avLst/>
          </a:prstGeom>
        </p:spPr>
        <p:txBody>
          <a:bodyPr vert="horz" lIns="94644" tIns="47323" rIns="94644" bIns="47323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25/12/2017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476041"/>
              </p:ext>
            </p:extLst>
          </p:nvPr>
        </p:nvGraphicFramePr>
        <p:xfrm>
          <a:off x="3641729" y="1151476"/>
          <a:ext cx="4959350" cy="521688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435212"/>
                <a:gridCol w="2524138"/>
              </a:tblGrid>
              <a:tr h="46356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248,436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208,908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257,896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418,206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1,047,503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868,563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399,196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622,405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1,004,961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228,762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LAMBAYEQUE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3,864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7,435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221,749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PIURA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31,696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381,761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124,273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22,000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766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6,100,077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43" y="1129964"/>
            <a:ext cx="7702521" cy="462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709" t="11358" r="8472" b="6172"/>
          <a:stretch/>
        </p:blipFill>
        <p:spPr>
          <a:xfrm>
            <a:off x="360456" y="228599"/>
            <a:ext cx="11611411" cy="64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3"/>
            <a:ext cx="4249614" cy="601943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1"/>
            <a:ext cx="4242027" cy="600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553010"/>
              </p:ext>
            </p:extLst>
          </p:nvPr>
        </p:nvGraphicFramePr>
        <p:xfrm>
          <a:off x="3327405" y="1109132"/>
          <a:ext cx="5621867" cy="4637565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802468"/>
                <a:gridCol w="2819399"/>
              </a:tblGrid>
              <a:tr h="4773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472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302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371" y="892897"/>
            <a:ext cx="7829574" cy="470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182982"/>
              </p:ext>
            </p:extLst>
          </p:nvPr>
        </p:nvGraphicFramePr>
        <p:xfrm>
          <a:off x="3443844" y="1015993"/>
          <a:ext cx="5314950" cy="4840771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673350"/>
                <a:gridCol w="2641600"/>
              </a:tblGrid>
              <a:tr h="49824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42,479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13,492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13,986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380,851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18,242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89,329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645,605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954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28,684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93,285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55,819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140,875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97,078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354,553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5544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1,975,342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884" y="1129963"/>
            <a:ext cx="8083039" cy="48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619547"/>
              </p:ext>
            </p:extLst>
          </p:nvPr>
        </p:nvGraphicFramePr>
        <p:xfrm>
          <a:off x="3349652" y="1142997"/>
          <a:ext cx="5503333" cy="507036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743201"/>
                <a:gridCol w="2760132"/>
              </a:tblGrid>
              <a:tr h="3556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99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66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LAMBAYEQUE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PIURA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57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2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2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834</a:t>
                      </a:r>
                      <a:endParaRPr lang="es-PE" sz="12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526" y="1189230"/>
            <a:ext cx="8145753" cy="489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26591</TotalTime>
  <Words>258</Words>
  <Application>Microsoft Office PowerPoint</Application>
  <PresentationFormat>Panorámica</PresentationFormat>
  <Paragraphs>173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1100</cp:revision>
  <cp:lastPrinted>2017-12-24T15:41:11Z</cp:lastPrinted>
  <dcterms:created xsi:type="dcterms:W3CDTF">2016-01-13T16:13:53Z</dcterms:created>
  <dcterms:modified xsi:type="dcterms:W3CDTF">2017-12-25T22:05:34Z</dcterms:modified>
</cp:coreProperties>
</file>