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5</c:v>
                </c:pt>
                <c:pt idx="1">
                  <c:v>43</c:v>
                </c:pt>
                <c:pt idx="2">
                  <c:v>5</c:v>
                </c:pt>
                <c:pt idx="3">
                  <c:v>12</c:v>
                </c:pt>
                <c:pt idx="4">
                  <c:v>11</c:v>
                </c:pt>
                <c:pt idx="5">
                  <c:v>5</c:v>
                </c:pt>
                <c:pt idx="6">
                  <c:v>49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8099328"/>
        <c:axId val="658098208"/>
      </c:barChart>
      <c:catAx>
        <c:axId val="658099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8098208"/>
        <c:crosses val="autoZero"/>
        <c:auto val="1"/>
        <c:lblAlgn val="ctr"/>
        <c:lblOffset val="100"/>
        <c:noMultiLvlLbl val="0"/>
      </c:catAx>
      <c:valAx>
        <c:axId val="6580982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80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8428</c:v>
                </c:pt>
                <c:pt idx="1">
                  <c:v>378845</c:v>
                </c:pt>
                <c:pt idx="2">
                  <c:v>7756</c:v>
                </c:pt>
                <c:pt idx="3">
                  <c:v>120224</c:v>
                </c:pt>
                <c:pt idx="4">
                  <c:v>93285</c:v>
                </c:pt>
                <c:pt idx="5">
                  <c:v>17560</c:v>
                </c:pt>
                <c:pt idx="6">
                  <c:v>149721</c:v>
                </c:pt>
                <c:pt idx="7">
                  <c:v>38204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0086448"/>
        <c:axId val="590089248"/>
      </c:barChart>
      <c:catAx>
        <c:axId val="59008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089248"/>
        <c:crosses val="autoZero"/>
        <c:auto val="1"/>
        <c:lblAlgn val="ctr"/>
        <c:lblOffset val="100"/>
        <c:noMultiLvlLbl val="0"/>
      </c:catAx>
      <c:valAx>
        <c:axId val="5900892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08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APURIMAC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6</c:v>
                </c:pt>
                <c:pt idx="1">
                  <c:v>8</c:v>
                </c:pt>
                <c:pt idx="2">
                  <c:v>96</c:v>
                </c:pt>
                <c:pt idx="3">
                  <c:v>2</c:v>
                </c:pt>
                <c:pt idx="4">
                  <c:v>5</c:v>
                </c:pt>
                <c:pt idx="5">
                  <c:v>20</c:v>
                </c:pt>
                <c:pt idx="6">
                  <c:v>4</c:v>
                </c:pt>
                <c:pt idx="7">
                  <c:v>8</c:v>
                </c:pt>
                <c:pt idx="8">
                  <c:v>67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0088688"/>
        <c:axId val="590087568"/>
      </c:barChart>
      <c:catAx>
        <c:axId val="5900886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087568"/>
        <c:crosses val="autoZero"/>
        <c:auto val="1"/>
        <c:lblAlgn val="ctr"/>
        <c:lblOffset val="100"/>
        <c:noMultiLvlLbl val="0"/>
      </c:catAx>
      <c:valAx>
        <c:axId val="590087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08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APURIMAC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10163</c:v>
                </c:pt>
                <c:pt idx="1">
                  <c:v>64784</c:v>
                </c:pt>
                <c:pt idx="2">
                  <c:v>826934</c:v>
                </c:pt>
                <c:pt idx="3">
                  <c:v>536</c:v>
                </c:pt>
                <c:pt idx="4">
                  <c:v>2639</c:v>
                </c:pt>
                <c:pt idx="5">
                  <c:v>153938</c:v>
                </c:pt>
                <c:pt idx="6">
                  <c:v>2329</c:v>
                </c:pt>
                <c:pt idx="7">
                  <c:v>28265</c:v>
                </c:pt>
                <c:pt idx="8">
                  <c:v>376934</c:v>
                </c:pt>
                <c:pt idx="9">
                  <c:v>1350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64215584"/>
        <c:axId val="764216144"/>
      </c:barChart>
      <c:catAx>
        <c:axId val="7642155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4216144"/>
        <c:crosses val="autoZero"/>
        <c:auto val="1"/>
        <c:lblAlgn val="ctr"/>
        <c:lblOffset val="100"/>
        <c:noMultiLvlLbl val="0"/>
      </c:catAx>
      <c:valAx>
        <c:axId val="764216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6421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6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20" rIns="94637" bIns="473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7" tIns="47320" rIns="94637" bIns="473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0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6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27678"/>
              </p:ext>
            </p:extLst>
          </p:nvPr>
        </p:nvGraphicFramePr>
        <p:xfrm>
          <a:off x="3905301" y="1320802"/>
          <a:ext cx="4432206" cy="49868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76366"/>
                <a:gridCol w="2255840"/>
              </a:tblGrid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64,784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826,934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153,938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28,265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376,934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5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1’467,872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55598"/>
              </p:ext>
            </p:extLst>
          </p:nvPr>
        </p:nvGraphicFramePr>
        <p:xfrm>
          <a:off x="2277537" y="1244600"/>
          <a:ext cx="7687733" cy="49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" y="293617"/>
            <a:ext cx="11192933" cy="62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4" cy="6019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6" cy="60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821711"/>
              </p:ext>
            </p:extLst>
          </p:nvPr>
        </p:nvGraphicFramePr>
        <p:xfrm>
          <a:off x="4331783" y="1278465"/>
          <a:ext cx="3613111" cy="45466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44139"/>
                <a:gridCol w="2068972"/>
              </a:tblGrid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443565"/>
              </p:ext>
            </p:extLst>
          </p:nvPr>
        </p:nvGraphicFramePr>
        <p:xfrm>
          <a:off x="2392891" y="1202266"/>
          <a:ext cx="7484533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60710"/>
              </p:ext>
            </p:extLst>
          </p:nvPr>
        </p:nvGraphicFramePr>
        <p:xfrm>
          <a:off x="3984652" y="1236132"/>
          <a:ext cx="4233333" cy="4953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78712"/>
                <a:gridCol w="2154621"/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378,845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120,224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149,721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814,023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47383"/>
              </p:ext>
            </p:extLst>
          </p:nvPr>
        </p:nvGraphicFramePr>
        <p:xfrm>
          <a:off x="2408770" y="1381759"/>
          <a:ext cx="7425267" cy="47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81418"/>
              </p:ext>
            </p:extLst>
          </p:nvPr>
        </p:nvGraphicFramePr>
        <p:xfrm>
          <a:off x="3860257" y="1244597"/>
          <a:ext cx="4482124" cy="49699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15529"/>
                <a:gridCol w="2566595"/>
              </a:tblGrid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41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617738"/>
              </p:ext>
            </p:extLst>
          </p:nvPr>
        </p:nvGraphicFramePr>
        <p:xfrm>
          <a:off x="2565403" y="1373293"/>
          <a:ext cx="71120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26596</TotalTime>
  <Words>198</Words>
  <Application>Microsoft Office PowerPoint</Application>
  <PresentationFormat>Panorámica</PresentationFormat>
  <Paragraphs>115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1103</cp:revision>
  <cp:lastPrinted>2017-12-26T21:20:02Z</cp:lastPrinted>
  <dcterms:created xsi:type="dcterms:W3CDTF">2016-01-13T16:13:53Z</dcterms:created>
  <dcterms:modified xsi:type="dcterms:W3CDTF">2017-12-26T21:20:29Z</dcterms:modified>
</cp:coreProperties>
</file>