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D1-PCFAP\Users\SD1\Desktop\COEN_2017\2.%20CENEPRED\Temporada%20Ni&#241;o%202018\Diciembre%202017\27.12.2017\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D1-PCFAP\Users\SD1\Desktop\COEN_2017\2.%20CENEPRED\Temporada%20Ni&#241;o%202018\Diciembre%202017\27.12.2017\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D1-PCFAP\Users\SD1\Desktop\COEN_2017\2.%20CENEPRED\Temporada%20Ni&#241;o%202018\Diciembre%202017\27.12.2017\1000H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D1-PCFAP\Users\SD1\Desktop\COEN_2017\2.%20CENEPRED\Temporada%20Ni&#241;o%202018\Diciembre%202017\27.12.2017\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4</c:v>
                </c:pt>
                <c:pt idx="1">
                  <c:v>8</c:v>
                </c:pt>
                <c:pt idx="2">
                  <c:v>2</c:v>
                </c:pt>
                <c:pt idx="3">
                  <c:v>10</c:v>
                </c:pt>
                <c:pt idx="4">
                  <c:v>62</c:v>
                </c:pt>
                <c:pt idx="5">
                  <c:v>1</c:v>
                </c:pt>
                <c:pt idx="6">
                  <c:v>7</c:v>
                </c:pt>
                <c:pt idx="7">
                  <c:v>11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37588400"/>
        <c:axId val="837589520"/>
      </c:barChart>
      <c:catAx>
        <c:axId val="8375884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7589520"/>
        <c:crosses val="autoZero"/>
        <c:auto val="1"/>
        <c:lblAlgn val="ctr"/>
        <c:lblOffset val="100"/>
        <c:noMultiLvlLbl val="0"/>
      </c:catAx>
      <c:valAx>
        <c:axId val="837589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758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LORETO</c:v>
                </c:pt>
                <c:pt idx="6">
                  <c:v>MADRE DE DIOS</c:v>
                </c:pt>
                <c:pt idx="7">
                  <c:v>PASCO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7681</c:v>
                </c:pt>
                <c:pt idx="1">
                  <c:v>19360</c:v>
                </c:pt>
                <c:pt idx="2">
                  <c:v>1836</c:v>
                </c:pt>
                <c:pt idx="3">
                  <c:v>63707</c:v>
                </c:pt>
                <c:pt idx="4">
                  <c:v>645079</c:v>
                </c:pt>
                <c:pt idx="5">
                  <c:v>360</c:v>
                </c:pt>
                <c:pt idx="6">
                  <c:v>13232</c:v>
                </c:pt>
                <c:pt idx="7">
                  <c:v>53803</c:v>
                </c:pt>
                <c:pt idx="8">
                  <c:v>342397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38199776"/>
        <c:axId val="838199216"/>
      </c:barChart>
      <c:catAx>
        <c:axId val="83819977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8199216"/>
        <c:crosses val="autoZero"/>
        <c:auto val="1"/>
        <c:lblAlgn val="ctr"/>
        <c:lblOffset val="100"/>
        <c:noMultiLvlLbl val="0"/>
      </c:catAx>
      <c:valAx>
        <c:axId val="8381992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819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GRAFICO'!$E$4:$E$14</c:f>
              <c:strCache>
                <c:ptCount val="11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LIMA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GRAFICO'!$F$4:$F$14</c:f>
              <c:numCache>
                <c:formatCode>#,##0</c:formatCode>
                <c:ptCount val="11"/>
                <c:pt idx="0">
                  <c:v>5</c:v>
                </c:pt>
                <c:pt idx="1">
                  <c:v>11</c:v>
                </c:pt>
                <c:pt idx="2">
                  <c:v>15</c:v>
                </c:pt>
                <c:pt idx="3">
                  <c:v>23</c:v>
                </c:pt>
                <c:pt idx="4">
                  <c:v>116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21</c:v>
                </c:pt>
                <c:pt idx="9">
                  <c:v>5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37587280"/>
        <c:axId val="837587840"/>
      </c:barChart>
      <c:catAx>
        <c:axId val="83758728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7587840"/>
        <c:crosses val="autoZero"/>
        <c:auto val="1"/>
        <c:lblAlgn val="ctr"/>
        <c:lblOffset val="100"/>
        <c:noMultiLvlLbl val="0"/>
      </c:catAx>
      <c:valAx>
        <c:axId val="8375878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758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GRAFICO'!$H$4:$H$14</c:f>
              <c:strCache>
                <c:ptCount val="11"/>
                <c:pt idx="0">
                  <c:v>AYACUCHO</c:v>
                </c:pt>
                <c:pt idx="1">
                  <c:v>CUSCO</c:v>
                </c:pt>
                <c:pt idx="2">
                  <c:v>HUANCAVELICA</c:v>
                </c:pt>
                <c:pt idx="3">
                  <c:v>HUANUCO</c:v>
                </c:pt>
                <c:pt idx="4">
                  <c:v>JUNIN</c:v>
                </c:pt>
                <c:pt idx="5">
                  <c:v>LIMA</c:v>
                </c:pt>
                <c:pt idx="6">
                  <c:v>LORETO</c:v>
                </c:pt>
                <c:pt idx="7">
                  <c:v>MADRE DE DIOS</c:v>
                </c:pt>
                <c:pt idx="8">
                  <c:v>PASCO</c:v>
                </c:pt>
                <c:pt idx="9">
                  <c:v>PUNO</c:v>
                </c:pt>
                <c:pt idx="10">
                  <c:v>UCAYALI</c:v>
                </c:pt>
              </c:strCache>
            </c:strRef>
          </c:cat>
          <c:val>
            <c:numRef>
              <c:f>'TABLA Y GRAFICO'!$I$4:$I$14</c:f>
              <c:numCache>
                <c:formatCode>#,##0</c:formatCode>
                <c:ptCount val="11"/>
                <c:pt idx="0">
                  <c:v>42338</c:v>
                </c:pt>
                <c:pt idx="1">
                  <c:v>62856</c:v>
                </c:pt>
                <c:pt idx="2">
                  <c:v>57774</c:v>
                </c:pt>
                <c:pt idx="3">
                  <c:v>161536</c:v>
                </c:pt>
                <c:pt idx="4">
                  <c:v>997583</c:v>
                </c:pt>
                <c:pt idx="5">
                  <c:v>4640</c:v>
                </c:pt>
                <c:pt idx="6">
                  <c:v>32</c:v>
                </c:pt>
                <c:pt idx="7">
                  <c:v>2329</c:v>
                </c:pt>
                <c:pt idx="8">
                  <c:v>162539</c:v>
                </c:pt>
                <c:pt idx="9">
                  <c:v>2597</c:v>
                </c:pt>
                <c:pt idx="10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843449296"/>
        <c:axId val="834183840"/>
      </c:barChart>
      <c:catAx>
        <c:axId val="84344929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4183840"/>
        <c:crosses val="autoZero"/>
        <c:auto val="1"/>
        <c:lblAlgn val="ctr"/>
        <c:lblOffset val="100"/>
        <c:noMultiLvlLbl val="0"/>
      </c:catAx>
      <c:valAx>
        <c:axId val="8341838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34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0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6" y="13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20" rIns="94637" bIns="473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7" tIns="47320" rIns="94637" bIns="473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0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6" y="12560444"/>
            <a:ext cx="3234710" cy="661854"/>
          </a:xfrm>
          <a:prstGeom prst="rect">
            <a:avLst/>
          </a:prstGeom>
        </p:spPr>
        <p:txBody>
          <a:bodyPr vert="horz" lIns="94637" tIns="47320" rIns="94637" bIns="47320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27/12/2017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93" y="1325033"/>
            <a:ext cx="4440673" cy="479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412592"/>
              </p:ext>
            </p:extLst>
          </p:nvPr>
        </p:nvGraphicFramePr>
        <p:xfrm>
          <a:off x="1938867" y="1066799"/>
          <a:ext cx="8271933" cy="522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" y="0"/>
            <a:ext cx="12158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3" cy="60194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6" cy="60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3" y="1477432"/>
            <a:ext cx="5292912" cy="421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83452"/>
              </p:ext>
            </p:extLst>
          </p:nvPr>
        </p:nvGraphicFramePr>
        <p:xfrm>
          <a:off x="1286933" y="1185333"/>
          <a:ext cx="9567334" cy="48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467" y="1261220"/>
            <a:ext cx="5224680" cy="477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033337"/>
              </p:ext>
            </p:extLst>
          </p:nvPr>
        </p:nvGraphicFramePr>
        <p:xfrm>
          <a:off x="1583267" y="1134533"/>
          <a:ext cx="8805333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355" y="1629833"/>
            <a:ext cx="4474257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06866"/>
              </p:ext>
            </p:extLst>
          </p:nvPr>
        </p:nvGraphicFramePr>
        <p:xfrm>
          <a:off x="1913467" y="1202267"/>
          <a:ext cx="8466666" cy="491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26608</TotalTime>
  <Words>92</Words>
  <Application>Microsoft Office PowerPoint</Application>
  <PresentationFormat>Panorámica</PresentationFormat>
  <Paragraphs>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1106</cp:revision>
  <cp:lastPrinted>2017-12-26T21:20:02Z</cp:lastPrinted>
  <dcterms:created xsi:type="dcterms:W3CDTF">2016-01-13T16:13:53Z</dcterms:created>
  <dcterms:modified xsi:type="dcterms:W3CDTF">2017-12-27T15:17:28Z</dcterms:modified>
</cp:coreProperties>
</file>