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LORETO</c:v>
                </c:pt>
                <c:pt idx="10">
                  <c:v>PASCO</c:v>
                </c:pt>
                <c:pt idx="11">
                  <c:v>PUNO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16</c:v>
                </c:pt>
                <c:pt idx="3">
                  <c:v>32</c:v>
                </c:pt>
                <c:pt idx="4">
                  <c:v>40</c:v>
                </c:pt>
                <c:pt idx="5">
                  <c:v>16</c:v>
                </c:pt>
                <c:pt idx="6">
                  <c:v>6</c:v>
                </c:pt>
                <c:pt idx="7">
                  <c:v>48</c:v>
                </c:pt>
                <c:pt idx="8">
                  <c:v>4</c:v>
                </c:pt>
                <c:pt idx="9">
                  <c:v>11</c:v>
                </c:pt>
                <c:pt idx="10">
                  <c:v>10</c:v>
                </c:pt>
                <c:pt idx="11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1030480"/>
        <c:axId val="581031040"/>
      </c:barChart>
      <c:catAx>
        <c:axId val="5810304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031040"/>
        <c:crosses val="autoZero"/>
        <c:auto val="1"/>
        <c:lblAlgn val="ctr"/>
        <c:lblOffset val="100"/>
        <c:noMultiLvlLbl val="0"/>
      </c:catAx>
      <c:valAx>
        <c:axId val="5810310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03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LORETO</c:v>
                </c:pt>
                <c:pt idx="10">
                  <c:v>PASCO</c:v>
                </c:pt>
                <c:pt idx="11">
                  <c:v>PUNO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1355</c:v>
                </c:pt>
                <c:pt idx="1">
                  <c:v>172</c:v>
                </c:pt>
                <c:pt idx="2">
                  <c:v>10925</c:v>
                </c:pt>
                <c:pt idx="3">
                  <c:v>8707</c:v>
                </c:pt>
                <c:pt idx="4">
                  <c:v>357420</c:v>
                </c:pt>
                <c:pt idx="5">
                  <c:v>5762</c:v>
                </c:pt>
                <c:pt idx="6">
                  <c:v>1262</c:v>
                </c:pt>
                <c:pt idx="7">
                  <c:v>522941</c:v>
                </c:pt>
                <c:pt idx="8">
                  <c:v>95</c:v>
                </c:pt>
                <c:pt idx="9">
                  <c:v>73577</c:v>
                </c:pt>
                <c:pt idx="10">
                  <c:v>38258</c:v>
                </c:pt>
                <c:pt idx="11">
                  <c:v>83516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1795408"/>
        <c:axId val="581795968"/>
      </c:barChart>
      <c:catAx>
        <c:axId val="5817954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795968"/>
        <c:crosses val="autoZero"/>
        <c:auto val="1"/>
        <c:lblAlgn val="ctr"/>
        <c:lblOffset val="100"/>
        <c:noMultiLvlLbl val="0"/>
      </c:catAx>
      <c:valAx>
        <c:axId val="5817959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79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LORETO</c:v>
                </c:pt>
                <c:pt idx="10">
                  <c:v>MADRE DE DIOS</c:v>
                </c:pt>
                <c:pt idx="11">
                  <c:v>MOQUEGUA</c:v>
                </c:pt>
                <c:pt idx="12">
                  <c:v>PASCO</c:v>
                </c:pt>
                <c:pt idx="13">
                  <c:v>PUNO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44</c:v>
                </c:pt>
                <c:pt idx="1">
                  <c:v>80</c:v>
                </c:pt>
                <c:pt idx="2">
                  <c:v>23</c:v>
                </c:pt>
                <c:pt idx="3">
                  <c:v>74</c:v>
                </c:pt>
                <c:pt idx="4">
                  <c:v>86</c:v>
                </c:pt>
                <c:pt idx="5">
                  <c:v>54</c:v>
                </c:pt>
                <c:pt idx="6">
                  <c:v>24</c:v>
                </c:pt>
                <c:pt idx="7">
                  <c:v>88</c:v>
                </c:pt>
                <c:pt idx="8">
                  <c:v>53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17</c:v>
                </c:pt>
                <c:pt idx="13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1798208"/>
        <c:axId val="581798768"/>
      </c:barChart>
      <c:catAx>
        <c:axId val="5817982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798768"/>
        <c:crosses val="autoZero"/>
        <c:auto val="1"/>
        <c:lblAlgn val="ctr"/>
        <c:lblOffset val="100"/>
        <c:noMultiLvlLbl val="0"/>
      </c:catAx>
      <c:valAx>
        <c:axId val="581798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79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LORETO</c:v>
                </c:pt>
                <c:pt idx="10">
                  <c:v>MADRE DE DIOS</c:v>
                </c:pt>
                <c:pt idx="11">
                  <c:v>MOQUEGUA</c:v>
                </c:pt>
                <c:pt idx="12">
                  <c:v>PASCO</c:v>
                </c:pt>
                <c:pt idx="13">
                  <c:v>PUNO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242926</c:v>
                </c:pt>
                <c:pt idx="1">
                  <c:v>299914</c:v>
                </c:pt>
                <c:pt idx="2">
                  <c:v>31697</c:v>
                </c:pt>
                <c:pt idx="3">
                  <c:v>330051</c:v>
                </c:pt>
                <c:pt idx="4">
                  <c:v>740071</c:v>
                </c:pt>
                <c:pt idx="5">
                  <c:v>226214</c:v>
                </c:pt>
                <c:pt idx="6">
                  <c:v>91925</c:v>
                </c:pt>
                <c:pt idx="7">
                  <c:v>691383</c:v>
                </c:pt>
                <c:pt idx="8">
                  <c:v>62889</c:v>
                </c:pt>
                <c:pt idx="9">
                  <c:v>59</c:v>
                </c:pt>
                <c:pt idx="10">
                  <c:v>498</c:v>
                </c:pt>
                <c:pt idx="11">
                  <c:v>6750</c:v>
                </c:pt>
                <c:pt idx="12">
                  <c:v>134660</c:v>
                </c:pt>
                <c:pt idx="13">
                  <c:v>208970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1800448"/>
        <c:axId val="581801008"/>
      </c:barChart>
      <c:catAx>
        <c:axId val="5818004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801008"/>
        <c:crosses val="autoZero"/>
        <c:auto val="1"/>
        <c:lblAlgn val="ctr"/>
        <c:lblOffset val="100"/>
        <c:noMultiLvlLbl val="0"/>
      </c:catAx>
      <c:valAx>
        <c:axId val="5818010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80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1" y="12"/>
            <a:ext cx="3170717" cy="617910"/>
          </a:xfrm>
          <a:prstGeom prst="rect">
            <a:avLst/>
          </a:prstGeom>
        </p:spPr>
        <p:txBody>
          <a:bodyPr vert="horz" lIns="77394" tIns="38698" rIns="77394" bIns="38698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6" y="12"/>
            <a:ext cx="3170717" cy="617910"/>
          </a:xfrm>
          <a:prstGeom prst="rect">
            <a:avLst/>
          </a:prstGeom>
        </p:spPr>
        <p:txBody>
          <a:bodyPr vert="horz" lIns="77394" tIns="38698" rIns="77394" bIns="38698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394" tIns="38698" rIns="77394" bIns="3869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394" tIns="38698" rIns="77394" bIns="3869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1" y="11726499"/>
            <a:ext cx="3170717" cy="617910"/>
          </a:xfrm>
          <a:prstGeom prst="rect">
            <a:avLst/>
          </a:prstGeom>
        </p:spPr>
        <p:txBody>
          <a:bodyPr vert="horz" lIns="77394" tIns="38698" rIns="77394" bIns="38698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6" y="11726499"/>
            <a:ext cx="3170717" cy="617910"/>
          </a:xfrm>
          <a:prstGeom prst="rect">
            <a:avLst/>
          </a:prstGeom>
        </p:spPr>
        <p:txBody>
          <a:bodyPr vert="horz" lIns="77394" tIns="38698" rIns="77394" bIns="38698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85254"/>
              </p:ext>
            </p:extLst>
          </p:nvPr>
        </p:nvGraphicFramePr>
        <p:xfrm>
          <a:off x="4089404" y="1159929"/>
          <a:ext cx="4064000" cy="52747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95564"/>
                <a:gridCol w="2068436"/>
              </a:tblGrid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242,926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299,914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31,697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330,051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740,071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226,214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91,925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691,383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62,889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6,750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134,660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208,970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3’068,007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030452"/>
              </p:ext>
            </p:extLst>
          </p:nvPr>
        </p:nvGraphicFramePr>
        <p:xfrm>
          <a:off x="2523070" y="1185334"/>
          <a:ext cx="7196667" cy="514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2" y="156226"/>
            <a:ext cx="11717867" cy="6574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4"/>
            <a:ext cx="4249612" cy="60194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2"/>
            <a:ext cx="4242025" cy="60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40852"/>
              </p:ext>
            </p:extLst>
          </p:nvPr>
        </p:nvGraphicFramePr>
        <p:xfrm>
          <a:off x="4085172" y="1185333"/>
          <a:ext cx="4106333" cy="49953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54927"/>
                <a:gridCol w="2351406"/>
              </a:tblGrid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117566"/>
              </p:ext>
            </p:extLst>
          </p:nvPr>
        </p:nvGraphicFramePr>
        <p:xfrm>
          <a:off x="2452158" y="1212427"/>
          <a:ext cx="7366000" cy="471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11051"/>
              </p:ext>
            </p:extLst>
          </p:nvPr>
        </p:nvGraphicFramePr>
        <p:xfrm>
          <a:off x="4120119" y="973662"/>
          <a:ext cx="3962400" cy="532554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45675"/>
                <a:gridCol w="2016725"/>
              </a:tblGrid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10,925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8,707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357,420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522,941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73,577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38,258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83,516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1’103,990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450057"/>
              </p:ext>
            </p:extLst>
          </p:nvPr>
        </p:nvGraphicFramePr>
        <p:xfrm>
          <a:off x="2281770" y="1229359"/>
          <a:ext cx="7679267" cy="487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502503"/>
              </p:ext>
            </p:extLst>
          </p:nvPr>
        </p:nvGraphicFramePr>
        <p:xfrm>
          <a:off x="3946553" y="957945"/>
          <a:ext cx="4309532" cy="55275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41768"/>
                <a:gridCol w="2467764"/>
              </a:tblGrid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31726"/>
              </p:ext>
            </p:extLst>
          </p:nvPr>
        </p:nvGraphicFramePr>
        <p:xfrm>
          <a:off x="2006603" y="1143000"/>
          <a:ext cx="8229599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26630</TotalTime>
  <Words>223</Words>
  <Application>Microsoft Office PowerPoint</Application>
  <PresentationFormat>Panorámica</PresentationFormat>
  <Paragraphs>144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1113</cp:revision>
  <cp:lastPrinted>2017-12-29T04:35:12Z</cp:lastPrinted>
  <dcterms:created xsi:type="dcterms:W3CDTF">2016-01-13T16:13:53Z</dcterms:created>
  <dcterms:modified xsi:type="dcterms:W3CDTF">2017-12-29T04:35:40Z</dcterms:modified>
</cp:coreProperties>
</file>