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  <c:pt idx="5">
                  <c:v>7</c:v>
                </c:pt>
                <c:pt idx="6">
                  <c:v>2</c:v>
                </c:pt>
                <c:pt idx="7">
                  <c:v>44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5578784"/>
        <c:axId val="715579344"/>
      </c:barChart>
      <c:catAx>
        <c:axId val="7155787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5579344"/>
        <c:crosses val="autoZero"/>
        <c:auto val="1"/>
        <c:lblAlgn val="ctr"/>
        <c:lblOffset val="100"/>
        <c:noMultiLvlLbl val="0"/>
      </c:catAx>
      <c:valAx>
        <c:axId val="715579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557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18569</c:v>
                </c:pt>
                <c:pt idx="1">
                  <c:v>7517</c:v>
                </c:pt>
                <c:pt idx="2">
                  <c:v>22053</c:v>
                </c:pt>
                <c:pt idx="3">
                  <c:v>52600</c:v>
                </c:pt>
                <c:pt idx="4">
                  <c:v>88930</c:v>
                </c:pt>
                <c:pt idx="5">
                  <c:v>81094</c:v>
                </c:pt>
                <c:pt idx="6">
                  <c:v>5505</c:v>
                </c:pt>
                <c:pt idx="7">
                  <c:v>252770</c:v>
                </c:pt>
                <c:pt idx="8">
                  <c:v>8120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6957408"/>
        <c:axId val="716957968"/>
      </c:barChart>
      <c:catAx>
        <c:axId val="7169574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6957968"/>
        <c:crosses val="autoZero"/>
        <c:auto val="1"/>
        <c:lblAlgn val="ctr"/>
        <c:lblOffset val="100"/>
        <c:noMultiLvlLbl val="0"/>
      </c:catAx>
      <c:valAx>
        <c:axId val="7169579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695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8</c:v>
                </c:pt>
                <c:pt idx="8">
                  <c:v>52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6960208"/>
        <c:axId val="716960768"/>
      </c:barChart>
      <c:catAx>
        <c:axId val="716960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6960768"/>
        <c:crosses val="autoZero"/>
        <c:auto val="1"/>
        <c:lblAlgn val="ctr"/>
        <c:lblOffset val="100"/>
        <c:noMultiLvlLbl val="0"/>
      </c:catAx>
      <c:valAx>
        <c:axId val="716960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696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9123</c:v>
                </c:pt>
                <c:pt idx="1">
                  <c:v>20119</c:v>
                </c:pt>
                <c:pt idx="2">
                  <c:v>24082</c:v>
                </c:pt>
                <c:pt idx="3">
                  <c:v>37074</c:v>
                </c:pt>
                <c:pt idx="4">
                  <c:v>7457</c:v>
                </c:pt>
                <c:pt idx="5">
                  <c:v>2329</c:v>
                </c:pt>
                <c:pt idx="6">
                  <c:v>3871</c:v>
                </c:pt>
                <c:pt idx="7">
                  <c:v>20339</c:v>
                </c:pt>
                <c:pt idx="8">
                  <c:v>276390</c:v>
                </c:pt>
                <c:pt idx="9">
                  <c:v>21126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6963008"/>
        <c:axId val="717840032"/>
      </c:barChart>
      <c:catAx>
        <c:axId val="7169630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7840032"/>
        <c:crosses val="autoZero"/>
        <c:auto val="1"/>
        <c:lblAlgn val="ctr"/>
        <c:lblOffset val="100"/>
        <c:noMultiLvlLbl val="0"/>
      </c:catAx>
      <c:valAx>
        <c:axId val="717840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696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2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7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388" tIns="38695" rIns="77388" bIns="3869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388" tIns="38695" rIns="77388" bIns="3869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2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7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29/12/2017 (06:00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42479"/>
              </p:ext>
            </p:extLst>
          </p:nvPr>
        </p:nvGraphicFramePr>
        <p:xfrm>
          <a:off x="4178304" y="1227668"/>
          <a:ext cx="3886200" cy="50461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08258"/>
                <a:gridCol w="1977942"/>
              </a:tblGrid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9,123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20,119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24,082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37,074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3,871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276,390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21,126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421,910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35406"/>
              </p:ext>
            </p:extLst>
          </p:nvPr>
        </p:nvGraphicFramePr>
        <p:xfrm>
          <a:off x="2205571" y="1227667"/>
          <a:ext cx="7831665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220911"/>
            <a:ext cx="11345333" cy="636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4"/>
            <a:ext cx="4249612" cy="6019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5" cy="60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2011"/>
              </p:ext>
            </p:extLst>
          </p:nvPr>
        </p:nvGraphicFramePr>
        <p:xfrm>
          <a:off x="4344483" y="1176871"/>
          <a:ext cx="3587711" cy="498686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33283"/>
                <a:gridCol w="2054428"/>
              </a:tblGrid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025616"/>
              </p:ext>
            </p:extLst>
          </p:nvPr>
        </p:nvGraphicFramePr>
        <p:xfrm>
          <a:off x="2452158" y="1176867"/>
          <a:ext cx="7366000" cy="493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45794"/>
              </p:ext>
            </p:extLst>
          </p:nvPr>
        </p:nvGraphicFramePr>
        <p:xfrm>
          <a:off x="4286395" y="1202258"/>
          <a:ext cx="3629847" cy="48260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82380"/>
                <a:gridCol w="1847467"/>
              </a:tblGrid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18,569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7,517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22,053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52,600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88,930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81,094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252,770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8,120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537,158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242414"/>
              </p:ext>
            </p:extLst>
          </p:nvPr>
        </p:nvGraphicFramePr>
        <p:xfrm>
          <a:off x="2357971" y="1261534"/>
          <a:ext cx="7526866" cy="508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00539"/>
              </p:ext>
            </p:extLst>
          </p:nvPr>
        </p:nvGraphicFramePr>
        <p:xfrm>
          <a:off x="4225952" y="1168400"/>
          <a:ext cx="3750734" cy="4953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02954"/>
                <a:gridCol w="2147780"/>
              </a:tblGrid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1154"/>
              </p:ext>
            </p:extLst>
          </p:nvPr>
        </p:nvGraphicFramePr>
        <p:xfrm>
          <a:off x="2256370" y="1286933"/>
          <a:ext cx="7730066" cy="48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26631</TotalTime>
  <Words>200</Words>
  <Application>Microsoft Office PowerPoint</Application>
  <PresentationFormat>Panorámica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1113</cp:revision>
  <cp:lastPrinted>2017-12-29T11:46:49Z</cp:lastPrinted>
  <dcterms:created xsi:type="dcterms:W3CDTF">2016-01-13T16:13:53Z</dcterms:created>
  <dcterms:modified xsi:type="dcterms:W3CDTF">2017-12-29T11:47:13Z</dcterms:modified>
</cp:coreProperties>
</file>