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1" y="13"/>
            <a:ext cx="3234710" cy="661854"/>
          </a:xfrm>
          <a:prstGeom prst="rect">
            <a:avLst/>
          </a:prstGeom>
        </p:spPr>
        <p:txBody>
          <a:bodyPr vert="horz" lIns="94630" tIns="47316" rIns="94630" bIns="47316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407" y="13"/>
            <a:ext cx="3234710" cy="661854"/>
          </a:xfrm>
          <a:prstGeom prst="rect">
            <a:avLst/>
          </a:prstGeom>
        </p:spPr>
        <p:txBody>
          <a:bodyPr vert="horz" lIns="94630" tIns="47316" rIns="94630" bIns="47316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0" tIns="47316" rIns="94630" bIns="47316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630" tIns="47316" rIns="94630" bIns="4731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1" y="12560444"/>
            <a:ext cx="3234710" cy="661854"/>
          </a:xfrm>
          <a:prstGeom prst="rect">
            <a:avLst/>
          </a:prstGeom>
        </p:spPr>
        <p:txBody>
          <a:bodyPr vert="horz" lIns="94630" tIns="47316" rIns="94630" bIns="47316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407" y="12560444"/>
            <a:ext cx="3234710" cy="661854"/>
          </a:xfrm>
          <a:prstGeom prst="rect">
            <a:avLst/>
          </a:prstGeom>
        </p:spPr>
        <p:txBody>
          <a:bodyPr vert="horz" lIns="94630" tIns="47316" rIns="94630" bIns="47316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29/12/2017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14614" y="3251976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29/12/2017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713092"/>
              </p:ext>
            </p:extLst>
          </p:nvPr>
        </p:nvGraphicFramePr>
        <p:xfrm>
          <a:off x="3942295" y="1100668"/>
          <a:ext cx="4358217" cy="485007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140035"/>
                <a:gridCol w="2218182"/>
              </a:tblGrid>
              <a:tr h="2309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309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5,423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9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220,882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9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37,925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9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29,704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9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85,904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9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328,120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9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157,768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9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198,558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9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87,794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9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819,871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9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134,655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9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27,917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9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924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9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9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4,381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9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135,776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9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679,752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9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1,190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9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1,350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9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2,960,223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30" y="1240031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7848" t="12469" r="8681" b="5926"/>
          <a:stretch/>
        </p:blipFill>
        <p:spPr>
          <a:xfrm>
            <a:off x="572506" y="330200"/>
            <a:ext cx="11162294" cy="61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1" y="646014"/>
            <a:ext cx="4249612" cy="60194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6" y="656762"/>
            <a:ext cx="4242024" cy="600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688489"/>
              </p:ext>
            </p:extLst>
          </p:nvPr>
        </p:nvGraphicFramePr>
        <p:xfrm>
          <a:off x="3754972" y="1109135"/>
          <a:ext cx="4766733" cy="490087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370668"/>
                <a:gridCol w="2396065"/>
              </a:tblGrid>
              <a:tr h="233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33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3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3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3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3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3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3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3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3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3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3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3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3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3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3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3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3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3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3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3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432" y="1138430"/>
            <a:ext cx="6407451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131591"/>
              </p:ext>
            </p:extLst>
          </p:nvPr>
        </p:nvGraphicFramePr>
        <p:xfrm>
          <a:off x="3663977" y="1041395"/>
          <a:ext cx="4874683" cy="468921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419351"/>
                <a:gridCol w="2455332"/>
              </a:tblGrid>
              <a:tr h="223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23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14,694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11,050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4,134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5,352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86,651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6,577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5,186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623,058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608,697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39,107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285,560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39,470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1,824,817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30" y="1248497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361640"/>
              </p:ext>
            </p:extLst>
          </p:nvPr>
        </p:nvGraphicFramePr>
        <p:xfrm>
          <a:off x="3479800" y="1058330"/>
          <a:ext cx="5080000" cy="4452147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540000"/>
                <a:gridCol w="2540000"/>
              </a:tblGrid>
              <a:tr h="2120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120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0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0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0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0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0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0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0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0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0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0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0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0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0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0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0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0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0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0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20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29" y="1358564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26647</TotalTime>
  <Words>266</Words>
  <Application>Microsoft Office PowerPoint</Application>
  <PresentationFormat>Panorámica</PresentationFormat>
  <Paragraphs>185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1116</cp:revision>
  <cp:lastPrinted>2017-12-28T23:39:41Z</cp:lastPrinted>
  <dcterms:created xsi:type="dcterms:W3CDTF">2016-01-13T16:13:53Z</dcterms:created>
  <dcterms:modified xsi:type="dcterms:W3CDTF">2017-12-29T16:04:45Z</dcterms:modified>
</cp:coreProperties>
</file>