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7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0" tIns="47316" rIns="94630" bIns="473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0" tIns="47316" rIns="94630" bIns="473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7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06705"/>
              </p:ext>
            </p:extLst>
          </p:nvPr>
        </p:nvGraphicFramePr>
        <p:xfrm>
          <a:off x="3607862" y="1176862"/>
          <a:ext cx="5027083" cy="419603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95551"/>
                <a:gridCol w="2531532"/>
              </a:tblGrid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POBLACION TOTAL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106,931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148,203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13,991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15,746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103,950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30,949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103,202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199,862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760,051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30" y="11807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78" t="11605" r="8680" b="5432"/>
          <a:stretch/>
        </p:blipFill>
        <p:spPr>
          <a:xfrm>
            <a:off x="982134" y="541866"/>
            <a:ext cx="10185400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1" cy="6019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4" cy="60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93201"/>
              </p:ext>
            </p:extLst>
          </p:nvPr>
        </p:nvGraphicFramePr>
        <p:xfrm>
          <a:off x="3602575" y="1075264"/>
          <a:ext cx="5071528" cy="45127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44821"/>
                <a:gridCol w="2526707"/>
              </a:tblGrid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84" y="1036831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38644"/>
              </p:ext>
            </p:extLst>
          </p:nvPr>
        </p:nvGraphicFramePr>
        <p:xfrm>
          <a:off x="3689377" y="1083729"/>
          <a:ext cx="4823883" cy="444368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68693"/>
                <a:gridCol w="2455190"/>
              </a:tblGrid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38,776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51,825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106,906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20,116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99,593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253,255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607,383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30" y="11299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85149"/>
              </p:ext>
            </p:extLst>
          </p:nvPr>
        </p:nvGraphicFramePr>
        <p:xfrm>
          <a:off x="3565552" y="1083734"/>
          <a:ext cx="5071533" cy="42637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31534"/>
                <a:gridCol w="2539999"/>
              </a:tblGrid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9" y="12569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26678</TotalTime>
  <Words>226</Words>
  <Application>Microsoft Office PowerPoint</Application>
  <PresentationFormat>Panorámica</PresentationFormat>
  <Paragraphs>149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1120</cp:revision>
  <cp:lastPrinted>2017-12-28T23:39:41Z</cp:lastPrinted>
  <dcterms:created xsi:type="dcterms:W3CDTF">2016-01-13T16:13:53Z</dcterms:created>
  <dcterms:modified xsi:type="dcterms:W3CDTF">2017-12-30T00:51:09Z</dcterms:modified>
</cp:coreProperties>
</file>