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30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30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30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30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GRAFICO'!$F$4:$F$17</c:f>
              <c:strCache>
                <c:ptCount val="14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TACNA</c:v>
                </c:pt>
                <c:pt idx="13">
                  <c:v>UCAYALI</c:v>
                </c:pt>
              </c:strCache>
            </c:strRef>
          </c:cat>
          <c:val>
            <c:numRef>
              <c:f>'TABLA Y GRAFICO'!$G$4:$G$17</c:f>
              <c:numCache>
                <c:formatCode>#,##0</c:formatCode>
                <c:ptCount val="14"/>
                <c:pt idx="0">
                  <c:v>7</c:v>
                </c:pt>
                <c:pt idx="1">
                  <c:v>21</c:v>
                </c:pt>
                <c:pt idx="2">
                  <c:v>26</c:v>
                </c:pt>
                <c:pt idx="3">
                  <c:v>13</c:v>
                </c:pt>
                <c:pt idx="4">
                  <c:v>9</c:v>
                </c:pt>
                <c:pt idx="5">
                  <c:v>10</c:v>
                </c:pt>
                <c:pt idx="6">
                  <c:v>17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46</c:v>
                </c:pt>
                <c:pt idx="11">
                  <c:v>5</c:v>
                </c:pt>
                <c:pt idx="12">
                  <c:v>5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083344"/>
        <c:axId val="707083904"/>
      </c:barChart>
      <c:catAx>
        <c:axId val="707083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083904"/>
        <c:crosses val="autoZero"/>
        <c:auto val="1"/>
        <c:lblAlgn val="ctr"/>
        <c:lblOffset val="100"/>
        <c:noMultiLvlLbl val="0"/>
      </c:catAx>
      <c:valAx>
        <c:axId val="707083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08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GRAFICO'!$J$4:$J$17</c:f>
              <c:strCache>
                <c:ptCount val="14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TACNA</c:v>
                </c:pt>
                <c:pt idx="13">
                  <c:v>UCAYALI</c:v>
                </c:pt>
              </c:strCache>
            </c:strRef>
          </c:cat>
          <c:val>
            <c:numRef>
              <c:f>'TABLA Y GRAFICO'!$K$4:$K$17</c:f>
              <c:numCache>
                <c:formatCode>#,##0</c:formatCode>
                <c:ptCount val="14"/>
                <c:pt idx="0">
                  <c:v>130</c:v>
                </c:pt>
                <c:pt idx="1">
                  <c:v>11531</c:v>
                </c:pt>
                <c:pt idx="2">
                  <c:v>4257</c:v>
                </c:pt>
                <c:pt idx="3">
                  <c:v>40909</c:v>
                </c:pt>
                <c:pt idx="4">
                  <c:v>614</c:v>
                </c:pt>
                <c:pt idx="5">
                  <c:v>81439</c:v>
                </c:pt>
                <c:pt idx="6">
                  <c:v>101679</c:v>
                </c:pt>
                <c:pt idx="7">
                  <c:v>88</c:v>
                </c:pt>
                <c:pt idx="8">
                  <c:v>217</c:v>
                </c:pt>
                <c:pt idx="9">
                  <c:v>5505</c:v>
                </c:pt>
                <c:pt idx="10">
                  <c:v>157817</c:v>
                </c:pt>
                <c:pt idx="11">
                  <c:v>55124</c:v>
                </c:pt>
                <c:pt idx="12">
                  <c:v>555</c:v>
                </c:pt>
                <c:pt idx="13">
                  <c:v>27995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4660928"/>
        <c:axId val="714662608"/>
      </c:barChart>
      <c:catAx>
        <c:axId val="714660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662608"/>
        <c:crosses val="autoZero"/>
        <c:auto val="1"/>
        <c:lblAlgn val="ctr"/>
        <c:lblOffset val="100"/>
        <c:noMultiLvlLbl val="0"/>
      </c:catAx>
      <c:valAx>
        <c:axId val="714662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6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GRAFICO'!$F$4:$F$19</c:f>
              <c:strCache>
                <c:ptCount val="16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LORETO</c:v>
                </c:pt>
                <c:pt idx="10">
                  <c:v>MOQUEGUA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TACNA</c:v>
                </c:pt>
                <c:pt idx="15">
                  <c:v>UCAYALI</c:v>
                </c:pt>
              </c:strCache>
            </c:strRef>
          </c:cat>
          <c:val>
            <c:numRef>
              <c:f>'TABLA Y GRAFICO'!$G$4:$G$19</c:f>
              <c:numCache>
                <c:formatCode>#,##0</c:formatCode>
                <c:ptCount val="16"/>
                <c:pt idx="0">
                  <c:v>34</c:v>
                </c:pt>
                <c:pt idx="1">
                  <c:v>36</c:v>
                </c:pt>
                <c:pt idx="2">
                  <c:v>66</c:v>
                </c:pt>
                <c:pt idx="3">
                  <c:v>18</c:v>
                </c:pt>
                <c:pt idx="4">
                  <c:v>35</c:v>
                </c:pt>
                <c:pt idx="5">
                  <c:v>13</c:v>
                </c:pt>
                <c:pt idx="6">
                  <c:v>31</c:v>
                </c:pt>
                <c:pt idx="7">
                  <c:v>1</c:v>
                </c:pt>
                <c:pt idx="8">
                  <c:v>15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54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6815264"/>
        <c:axId val="716816384"/>
      </c:barChart>
      <c:catAx>
        <c:axId val="716815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816384"/>
        <c:crosses val="autoZero"/>
        <c:auto val="1"/>
        <c:lblAlgn val="ctr"/>
        <c:lblOffset val="100"/>
        <c:noMultiLvlLbl val="0"/>
      </c:catAx>
      <c:valAx>
        <c:axId val="716816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8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GRAFICO'!$J$4:$J$19</c:f>
              <c:strCache>
                <c:ptCount val="16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LORETO</c:v>
                </c:pt>
                <c:pt idx="10">
                  <c:v>MOQUEGUA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TACNA</c:v>
                </c:pt>
                <c:pt idx="15">
                  <c:v>UCAYALI</c:v>
                </c:pt>
              </c:strCache>
            </c:strRef>
          </c:cat>
          <c:val>
            <c:numRef>
              <c:f>'TABLA Y GRAFICO'!$K$4:$K$19</c:f>
              <c:numCache>
                <c:formatCode>#,##0</c:formatCode>
                <c:ptCount val="16"/>
                <c:pt idx="0">
                  <c:v>42369</c:v>
                </c:pt>
                <c:pt idx="1">
                  <c:v>60747</c:v>
                </c:pt>
                <c:pt idx="2">
                  <c:v>114874</c:v>
                </c:pt>
                <c:pt idx="3">
                  <c:v>105425</c:v>
                </c:pt>
                <c:pt idx="4">
                  <c:v>99569</c:v>
                </c:pt>
                <c:pt idx="5">
                  <c:v>97055</c:v>
                </c:pt>
                <c:pt idx="6">
                  <c:v>169039</c:v>
                </c:pt>
                <c:pt idx="7">
                  <c:v>0</c:v>
                </c:pt>
                <c:pt idx="8">
                  <c:v>12192</c:v>
                </c:pt>
                <c:pt idx="9">
                  <c:v>32</c:v>
                </c:pt>
                <c:pt idx="10">
                  <c:v>9410</c:v>
                </c:pt>
                <c:pt idx="11">
                  <c:v>20034</c:v>
                </c:pt>
                <c:pt idx="12">
                  <c:v>437754</c:v>
                </c:pt>
                <c:pt idx="13">
                  <c:v>62351</c:v>
                </c:pt>
                <c:pt idx="14">
                  <c:v>1130</c:v>
                </c:pt>
                <c:pt idx="15">
                  <c:v>21912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6363776"/>
        <c:axId val="726365456"/>
      </c:barChart>
      <c:catAx>
        <c:axId val="726363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365456"/>
        <c:crosses val="autoZero"/>
        <c:auto val="1"/>
        <c:lblAlgn val="ctr"/>
        <c:lblOffset val="100"/>
        <c:noMultiLvlLbl val="0"/>
      </c:catAx>
      <c:valAx>
        <c:axId val="726365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3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2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7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2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7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24929"/>
              </p:ext>
            </p:extLst>
          </p:nvPr>
        </p:nvGraphicFramePr>
        <p:xfrm>
          <a:off x="3993095" y="1130296"/>
          <a:ext cx="4256617" cy="50249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8640"/>
                <a:gridCol w="1570317"/>
                <a:gridCol w="1627660"/>
              </a:tblGrid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42,369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60,747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114,874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105,425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99,569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97,055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169,039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12,192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9,410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437,754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62,351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21,912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165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1,253,893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149545"/>
              </p:ext>
            </p:extLst>
          </p:nvPr>
        </p:nvGraphicFramePr>
        <p:xfrm>
          <a:off x="1528237" y="1110827"/>
          <a:ext cx="9186333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0997"/>
            <a:ext cx="11565465" cy="6482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75" y="656761"/>
            <a:ext cx="4266548" cy="60434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7" y="656761"/>
            <a:ext cx="4266548" cy="60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70688"/>
              </p:ext>
            </p:extLst>
          </p:nvPr>
        </p:nvGraphicFramePr>
        <p:xfrm>
          <a:off x="3810008" y="1134534"/>
          <a:ext cx="4656661" cy="48598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41564"/>
                <a:gridCol w="1544987"/>
                <a:gridCol w="2070110"/>
              </a:tblGrid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742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379268"/>
              </p:ext>
            </p:extLst>
          </p:nvPr>
        </p:nvGraphicFramePr>
        <p:xfrm>
          <a:off x="1154905" y="983826"/>
          <a:ext cx="9960505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17217"/>
              </p:ext>
            </p:extLst>
          </p:nvPr>
        </p:nvGraphicFramePr>
        <p:xfrm>
          <a:off x="3973010" y="1041400"/>
          <a:ext cx="4256617" cy="48006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8640"/>
                <a:gridCol w="1570317"/>
                <a:gridCol w="1627660"/>
              </a:tblGrid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11,531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40,909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81,439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101,679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157,817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55,124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03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487,860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436763"/>
              </p:ext>
            </p:extLst>
          </p:nvPr>
        </p:nvGraphicFramePr>
        <p:xfrm>
          <a:off x="1519770" y="1085426"/>
          <a:ext cx="9203267" cy="52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71083"/>
              </p:ext>
            </p:extLst>
          </p:nvPr>
        </p:nvGraphicFramePr>
        <p:xfrm>
          <a:off x="3815319" y="1062561"/>
          <a:ext cx="4572000" cy="49995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2628"/>
                <a:gridCol w="1516899"/>
                <a:gridCol w="2032473"/>
              </a:tblGrid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54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397109"/>
              </p:ext>
            </p:extLst>
          </p:nvPr>
        </p:nvGraphicFramePr>
        <p:xfrm>
          <a:off x="1136917" y="1102359"/>
          <a:ext cx="9968971" cy="52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26705</TotalTime>
  <Words>308</Words>
  <Application>Microsoft Office PowerPoint</Application>
  <PresentationFormat>Panorámica</PresentationFormat>
  <Paragraphs>227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1130</cp:revision>
  <cp:lastPrinted>2017-12-30T17:18:59Z</cp:lastPrinted>
  <dcterms:created xsi:type="dcterms:W3CDTF">2016-01-13T16:13:53Z</dcterms:created>
  <dcterms:modified xsi:type="dcterms:W3CDTF">2017-12-30T17:20:08Z</dcterms:modified>
</cp:coreProperties>
</file>