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70" r:id="rId4"/>
    <p:sldId id="276" r:id="rId5"/>
    <p:sldId id="278" r:id="rId6"/>
    <p:sldId id="285" r:id="rId7"/>
    <p:sldId id="286" r:id="rId8"/>
    <p:sldId id="287" r:id="rId9"/>
    <p:sldId id="291" r:id="rId10"/>
    <p:sldId id="294" r:id="rId11"/>
    <p:sldId id="295" r:id="rId12"/>
    <p:sldId id="301" r:id="rId13"/>
    <p:sldId id="302" r:id="rId14"/>
    <p:sldId id="303" r:id="rId15"/>
    <p:sldId id="304" r:id="rId16"/>
    <p:sldId id="307" r:id="rId17"/>
    <p:sldId id="309" r:id="rId18"/>
    <p:sldId id="315" r:id="rId19"/>
    <p:sldId id="318" r:id="rId20"/>
    <p:sldId id="320" r:id="rId21"/>
    <p:sldId id="321" r:id="rId22"/>
    <p:sldId id="325" r:id="rId23"/>
    <p:sldId id="326" r:id="rId24"/>
    <p:sldId id="327" r:id="rId25"/>
    <p:sldId id="333" r:id="rId26"/>
    <p:sldId id="332" r:id="rId27"/>
    <p:sldId id="329" r:id="rId28"/>
    <p:sldId id="331" r:id="rId29"/>
    <p:sldId id="275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A2"/>
    <a:srgbClr val="537834"/>
    <a:srgbClr val="CE483E"/>
    <a:srgbClr val="A67F40"/>
    <a:srgbClr val="DD7C11"/>
    <a:srgbClr val="F2A753"/>
    <a:srgbClr val="8DBC65"/>
    <a:srgbClr val="CCAD7C"/>
    <a:srgbClr val="DA756D"/>
    <a:srgbClr val="099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98" autoAdjust="0"/>
    <p:restoredTop sz="94641" autoAdjust="0"/>
  </p:normalViewPr>
  <p:slideViewPr>
    <p:cSldViewPr snapToGrid="0">
      <p:cViewPr varScale="1">
        <p:scale>
          <a:sx n="122" d="100"/>
          <a:sy n="122" d="100"/>
        </p:scale>
        <p:origin x="1128" y="90"/>
      </p:cViewPr>
      <p:guideLst/>
    </p:cSldViewPr>
  </p:slideViewPr>
  <p:outlineViewPr>
    <p:cViewPr>
      <p:scale>
        <a:sx n="33" d="100"/>
        <a:sy n="33" d="100"/>
      </p:scale>
      <p:origin x="0" y="-4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7E9F5-E0AA-41BD-A7A9-3FA4C823745D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CCA8FA2A-C66F-4863-9A72-36F5B268C7C3}" type="pres">
      <dgm:prSet presAssocID="{2C57E9F5-E0AA-41BD-A7A9-3FA4C82374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A9789CFE-7BC8-465F-A96E-5B1BBF1784DE}" type="pres">
      <dgm:prSet presAssocID="{2C57E9F5-E0AA-41BD-A7A9-3FA4C823745D}" presName="dummy" presStyleCnt="0"/>
      <dgm:spPr/>
    </dgm:pt>
    <dgm:pt modelId="{068C426D-9DBE-4431-8DBC-3C824C8967D4}" type="pres">
      <dgm:prSet presAssocID="{2C57E9F5-E0AA-41BD-A7A9-3FA4C823745D}" presName="linH" presStyleCnt="0"/>
      <dgm:spPr/>
    </dgm:pt>
    <dgm:pt modelId="{807E3BEC-0142-44A6-BEF6-E75C3FC4243F}" type="pres">
      <dgm:prSet presAssocID="{2C57E9F5-E0AA-41BD-A7A9-3FA4C823745D}" presName="padding1" presStyleCnt="0"/>
      <dgm:spPr/>
    </dgm:pt>
    <dgm:pt modelId="{D30FC946-81BF-4A21-B95A-371FBED16245}" type="pres">
      <dgm:prSet presAssocID="{2C57E9F5-E0AA-41BD-A7A9-3FA4C823745D}" presName="padding2" presStyleCnt="0"/>
      <dgm:spPr/>
    </dgm:pt>
    <dgm:pt modelId="{4381E99D-7144-42C5-9603-92C7BDC13728}" type="pres">
      <dgm:prSet presAssocID="{2C57E9F5-E0AA-41BD-A7A9-3FA4C823745D}" presName="negArrow" presStyleCnt="0"/>
      <dgm:spPr/>
    </dgm:pt>
    <dgm:pt modelId="{2867F159-2BB5-4804-8C13-57C5BFC420BF}" type="pres">
      <dgm:prSet presAssocID="{2C57E9F5-E0AA-41BD-A7A9-3FA4C823745D}" presName="backgroundArrow" presStyleLbl="node1" presStyleIdx="0" presStyleCnt="1" custScaleY="274057" custLinFactNeighborX="245" custLinFactNeighborY="-5171"/>
      <dgm:spPr>
        <a:xfrm>
          <a:off x="0" y="0"/>
          <a:ext cx="9160735" cy="4735704"/>
        </a:xfrm>
        <a:prstGeom prst="rightArrow">
          <a:avLst/>
        </a:prstGeom>
        <a:solidFill>
          <a:srgbClr val="44546A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PE"/>
        </a:p>
      </dgm:t>
    </dgm:pt>
  </dgm:ptLst>
  <dgm:cxnLst>
    <dgm:cxn modelId="{F813BDF8-639D-4EDE-A2CE-949718ACB5DB}" type="presOf" srcId="{2C57E9F5-E0AA-41BD-A7A9-3FA4C823745D}" destId="{CCA8FA2A-C66F-4863-9A72-36F5B268C7C3}" srcOrd="0" destOrd="0" presId="urn:microsoft.com/office/officeart/2005/8/layout/hProcess3"/>
    <dgm:cxn modelId="{A8C2268D-95F9-467B-8220-57CF2A25CD8D}" type="presParOf" srcId="{CCA8FA2A-C66F-4863-9A72-36F5B268C7C3}" destId="{A9789CFE-7BC8-465F-A96E-5B1BBF1784DE}" srcOrd="0" destOrd="0" presId="urn:microsoft.com/office/officeart/2005/8/layout/hProcess3"/>
    <dgm:cxn modelId="{8494FBEB-A535-4679-BAEF-2C039083892B}" type="presParOf" srcId="{CCA8FA2A-C66F-4863-9A72-36F5B268C7C3}" destId="{068C426D-9DBE-4431-8DBC-3C824C8967D4}" srcOrd="1" destOrd="0" presId="urn:microsoft.com/office/officeart/2005/8/layout/hProcess3"/>
    <dgm:cxn modelId="{D18787BB-11F0-426D-AF1F-C194E4C32375}" type="presParOf" srcId="{068C426D-9DBE-4431-8DBC-3C824C8967D4}" destId="{807E3BEC-0142-44A6-BEF6-E75C3FC4243F}" srcOrd="0" destOrd="0" presId="urn:microsoft.com/office/officeart/2005/8/layout/hProcess3"/>
    <dgm:cxn modelId="{46010B5D-3D4B-427C-B6E8-BE04EF31837A}" type="presParOf" srcId="{068C426D-9DBE-4431-8DBC-3C824C8967D4}" destId="{D30FC946-81BF-4A21-B95A-371FBED16245}" srcOrd="1" destOrd="0" presId="urn:microsoft.com/office/officeart/2005/8/layout/hProcess3"/>
    <dgm:cxn modelId="{E3A058D7-EE39-4C6D-88C5-DCB7FACFFD32}" type="presParOf" srcId="{068C426D-9DBE-4431-8DBC-3C824C8967D4}" destId="{4381E99D-7144-42C5-9603-92C7BDC13728}" srcOrd="2" destOrd="0" presId="urn:microsoft.com/office/officeart/2005/8/layout/hProcess3"/>
    <dgm:cxn modelId="{DFA89E23-4C4C-4BB7-B1D7-93F3C09ECC5D}" type="presParOf" srcId="{068C426D-9DBE-4431-8DBC-3C824C8967D4}" destId="{2867F159-2BB5-4804-8C13-57C5BFC420BF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7F159-2BB5-4804-8C13-57C5BFC420BF}">
      <dsp:nvSpPr>
        <dsp:cNvPr id="0" name=""/>
        <dsp:cNvSpPr/>
      </dsp:nvSpPr>
      <dsp:spPr>
        <a:xfrm>
          <a:off x="0" y="0"/>
          <a:ext cx="9160735" cy="4735704"/>
        </a:xfrm>
        <a:prstGeom prst="rightArrow">
          <a:avLst/>
        </a:prstGeom>
        <a:solidFill>
          <a:srgbClr val="44546A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1A53B-387D-4514-A901-1F8078C22FCB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4D591-20EE-4A28-924E-0490297893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15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/>
            <a:endParaRPr lang="es-PE" altLang="es-PE" dirty="0" smtClean="0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1D3DF0-8F61-47FE-815D-9BEE47E22A12}" type="slidenum">
              <a:rPr lang="es-MX" altLang="es-PE" smtClean="0">
                <a:latin typeface="Calibri" panose="020F0502020204030204" pitchFamily="34" charset="0"/>
              </a:rPr>
              <a:pPr/>
              <a:t>5</a:t>
            </a:fld>
            <a:endParaRPr lang="es-MX" altLang="es-PE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28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16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747996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17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81920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200"/>
            <a:endParaRPr lang="es-PE" altLang="es-PE" dirty="0" smtClean="0"/>
          </a:p>
        </p:txBody>
      </p:sp>
      <p:sp>
        <p:nvSpPr>
          <p:cNvPr id="563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A7C6AE-21CF-4DB7-93D4-EA3B28DE1790}" type="slidenum">
              <a:rPr lang="es-MX" altLang="es-PE" smtClean="0">
                <a:latin typeface="Calibri" panose="020F0502020204030204" pitchFamily="34" charset="0"/>
              </a:rPr>
              <a:pPr/>
              <a:t>18</a:t>
            </a:fld>
            <a:endParaRPr lang="es-MX" altLang="es-PE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3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19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717709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27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68430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6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99501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7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80964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8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226873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9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972132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10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13107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11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774903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13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2375187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altLang="es-PE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F5E94-D38B-46E6-A0CA-F3D9DAFD41A2}" type="slidenum">
              <a:rPr lang="es-PE" altLang="es-PE" smtClean="0"/>
              <a:pPr>
                <a:defRPr/>
              </a:pPr>
              <a:t>15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53857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43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81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55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79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79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03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0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84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76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72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68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50D8E-BDD5-4FCA-AF65-5D7D467B81A5}" type="datetimeFigureOut">
              <a:rPr lang="es-ES" smtClean="0"/>
              <a:t>05/12/2017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73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nepred.gob.pe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37839" y="2915786"/>
            <a:ext cx="7155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V </a:t>
            </a:r>
            <a:r>
              <a:rPr lang="es-ES" sz="1600" b="1" kern="600" dirty="0" smtClean="0"/>
              <a:t>Seminario</a:t>
            </a:r>
            <a:r>
              <a:rPr lang="es-ES" sz="1600" b="1" dirty="0" smtClean="0"/>
              <a:t> Nacional “Prevención y Reducción del Riesgo de Desastres:</a:t>
            </a:r>
          </a:p>
          <a:p>
            <a:pPr algn="ctr"/>
            <a:r>
              <a:rPr lang="es-ES" sz="1600" b="1" dirty="0" smtClean="0"/>
              <a:t>Una tarea aún pendiente”</a:t>
            </a:r>
            <a:endParaRPr lang="es-ES" sz="1600" b="1" dirty="0"/>
          </a:p>
        </p:txBody>
      </p:sp>
      <p:sp>
        <p:nvSpPr>
          <p:cNvPr id="3" name="7 Rectángulo"/>
          <p:cNvSpPr/>
          <p:nvPr/>
        </p:nvSpPr>
        <p:spPr>
          <a:xfrm>
            <a:off x="39078" y="6494084"/>
            <a:ext cx="904496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Lima, 5 de Diciembre del 2017</a:t>
            </a:r>
            <a:endParaRPr lang="es-MX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5 CuadroTexto"/>
          <p:cNvSpPr txBox="1">
            <a:spLocks noChangeArrowheads="1"/>
          </p:cNvSpPr>
          <p:nvPr/>
        </p:nvSpPr>
        <p:spPr bwMode="auto">
          <a:xfrm>
            <a:off x="794651" y="3735958"/>
            <a:ext cx="7481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Evaluaciones de Riesgo en el marco del</a:t>
            </a:r>
          </a:p>
          <a:p>
            <a:pPr algn="ctr" eaLnBrk="1" hangingPunct="1"/>
            <a:r>
              <a:rPr lang="es-PE" altLang="es-P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de Urgencia N° 004-2017</a:t>
            </a:r>
            <a:endParaRPr lang="es-PE" altLang="es-P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1 CuadroTexto"/>
          <p:cNvSpPr txBox="1"/>
          <p:nvPr/>
        </p:nvSpPr>
        <p:spPr>
          <a:xfrm>
            <a:off x="5579231" y="5760797"/>
            <a:ext cx="3541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Msc</a:t>
            </a:r>
            <a:r>
              <a:rPr lang="es-E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Ing. Juan Carlos Montero Chirito</a:t>
            </a: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3" y="0"/>
            <a:ext cx="7397751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24" name="1 Título"/>
          <p:cNvSpPr txBox="1">
            <a:spLocks/>
          </p:cNvSpPr>
          <p:nvPr/>
        </p:nvSpPr>
        <p:spPr bwMode="auto">
          <a:xfrm>
            <a:off x="971600" y="770855"/>
            <a:ext cx="75437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2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Levantamiento de información en campo</a:t>
            </a:r>
            <a:endParaRPr lang="es-PE" dirty="0"/>
          </a:p>
        </p:txBody>
      </p:sp>
      <p:sp>
        <p:nvSpPr>
          <p:cNvPr id="25" name="Elipse 24"/>
          <p:cNvSpPr/>
          <p:nvPr/>
        </p:nvSpPr>
        <p:spPr>
          <a:xfrm>
            <a:off x="323528" y="770855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15418" y="7782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2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3"/>
          <a:srcRect l="6295" t="27951" r="39762" b="14720"/>
          <a:stretch/>
        </p:blipFill>
        <p:spPr>
          <a:xfrm>
            <a:off x="539552" y="1717627"/>
            <a:ext cx="8117022" cy="4591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2726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3" y="0"/>
            <a:ext cx="7397751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971600" y="848619"/>
            <a:ext cx="6624736" cy="7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200" b="1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y determinación de niveles de peligrosidad</a:t>
            </a:r>
            <a:endParaRPr lang="es-PE" dirty="0"/>
          </a:p>
        </p:txBody>
      </p:sp>
      <p:sp>
        <p:nvSpPr>
          <p:cNvPr id="10" name="Elipse 9"/>
          <p:cNvSpPr/>
          <p:nvPr/>
        </p:nvSpPr>
        <p:spPr>
          <a:xfrm>
            <a:off x="323528" y="836712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15418" y="84414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3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30313" t="15350" r="30313" b="59637"/>
          <a:stretch/>
        </p:blipFill>
        <p:spPr>
          <a:xfrm>
            <a:off x="35496" y="2319311"/>
            <a:ext cx="8961189" cy="35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4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4" name="1 Rectángulo"/>
          <p:cNvSpPr>
            <a:spLocks noChangeArrowheads="1"/>
          </p:cNvSpPr>
          <p:nvPr/>
        </p:nvSpPr>
        <p:spPr bwMode="auto">
          <a:xfrm>
            <a:off x="-17462" y="0"/>
            <a:ext cx="7371740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91" y="836246"/>
            <a:ext cx="3982060" cy="6132592"/>
          </a:xfrm>
          <a:prstGeom prst="rect">
            <a:avLst/>
          </a:prstGeom>
        </p:spPr>
      </p:pic>
      <p:sp>
        <p:nvSpPr>
          <p:cNvPr id="6" name="26 Rectángulo"/>
          <p:cNvSpPr>
            <a:spLocks noChangeArrowheads="1"/>
          </p:cNvSpPr>
          <p:nvPr/>
        </p:nvSpPr>
        <p:spPr bwMode="auto">
          <a:xfrm>
            <a:off x="2915816" y="602230"/>
            <a:ext cx="3492500" cy="3737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ES" altLang="es-PE" sz="2000" b="1" dirty="0" smtClean="0">
                <a:solidFill>
                  <a:schemeClr val="tx2">
                    <a:lumMod val="50000"/>
                  </a:schemeClr>
                </a:solidFill>
              </a:rPr>
              <a:t>MAPAS DE PELIGRO</a:t>
            </a:r>
            <a:endParaRPr lang="es-ES" altLang="es-PE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3" y="0"/>
            <a:ext cx="7397751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971600" y="848619"/>
            <a:ext cx="6624736" cy="7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2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y determinación de niveles de peligrosidad</a:t>
            </a:r>
            <a:endParaRPr lang="es-PE" dirty="0"/>
          </a:p>
        </p:txBody>
      </p:sp>
      <p:sp>
        <p:nvSpPr>
          <p:cNvPr id="10" name="Elipse 9"/>
          <p:cNvSpPr/>
          <p:nvPr/>
        </p:nvSpPr>
        <p:spPr>
          <a:xfrm>
            <a:off x="323528" y="836712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15418" y="84414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3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25588" t="23540" r="14169" b="9050"/>
          <a:stretch/>
        </p:blipFill>
        <p:spPr>
          <a:xfrm>
            <a:off x="683568" y="1576088"/>
            <a:ext cx="7488832" cy="52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4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ctrTitle"/>
          </p:nvPr>
        </p:nvSpPr>
        <p:spPr>
          <a:xfrm>
            <a:off x="611188" y="2673399"/>
            <a:ext cx="7772400" cy="1050829"/>
          </a:xfrm>
          <a:solidFill>
            <a:schemeClr val="bg1"/>
          </a:solidFill>
          <a:ln>
            <a:noFill/>
          </a:ln>
        </p:spPr>
        <p:txBody>
          <a:bodyPr lIns="65306" tIns="32653" rIns="65306" bIns="32653">
            <a:spAutoFit/>
          </a:bodyPr>
          <a:lstStyle/>
          <a:p>
            <a:pPr eaLnBrk="1" hangingPunct="1"/>
            <a:r>
              <a:rPr lang="es-PE" altLang="es-PE" sz="3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ANÁLISIS DE ELEMENTOS EXPUESTOS SUSCEPTIBLES </a:t>
            </a:r>
          </a:p>
        </p:txBody>
      </p:sp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-17463" y="0"/>
            <a:ext cx="7457709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</p:spTree>
    <p:extLst>
      <p:ext uri="{BB962C8B-B14F-4D97-AF65-F5344CB8AC3E}">
        <p14:creationId xmlns:p14="http://schemas.microsoft.com/office/powerpoint/2010/main" val="8282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2" y="0"/>
            <a:ext cx="7496786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971600" y="704603"/>
            <a:ext cx="7543750" cy="7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200" b="1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elementos expuestos y Análisis de vulnerabilidad</a:t>
            </a:r>
            <a:endParaRPr lang="es-PE" dirty="0"/>
          </a:p>
        </p:txBody>
      </p:sp>
      <p:sp>
        <p:nvSpPr>
          <p:cNvPr id="14" name="Elipse 13"/>
          <p:cNvSpPr/>
          <p:nvPr/>
        </p:nvSpPr>
        <p:spPr>
          <a:xfrm>
            <a:off x="323528" y="776611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15418" y="7840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4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6" name="5 Imagen" descr="IMAGEN AREQUI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097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http://cdn8.larepublica.pe/sites/default/files/styles/img_700/public/imagen/2017/03/28/3-Noticia-86005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b="7496"/>
          <a:stretch/>
        </p:blipFill>
        <p:spPr bwMode="auto">
          <a:xfrm>
            <a:off x="1505585" y="1367448"/>
            <a:ext cx="6314440" cy="4857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2" y="0"/>
            <a:ext cx="7520232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971600" y="704603"/>
            <a:ext cx="7543750" cy="7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200" b="1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elementos expuestos y Análisis de vulnerabilidad</a:t>
            </a:r>
            <a:endParaRPr lang="es-PE" dirty="0"/>
          </a:p>
        </p:txBody>
      </p:sp>
      <p:sp>
        <p:nvSpPr>
          <p:cNvPr id="14" name="Elipse 13"/>
          <p:cNvSpPr/>
          <p:nvPr/>
        </p:nvSpPr>
        <p:spPr>
          <a:xfrm>
            <a:off x="323528" y="776611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15418" y="7840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4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8 Llamada con línea 1"/>
          <p:cNvSpPr/>
          <p:nvPr/>
        </p:nvSpPr>
        <p:spPr>
          <a:xfrm>
            <a:off x="6664325" y="5783263"/>
            <a:ext cx="2073275" cy="769937"/>
          </a:xfrm>
          <a:prstGeom prst="borderCallout1">
            <a:avLst>
              <a:gd name="adj1" fmla="val 1387"/>
              <a:gd name="adj2" fmla="val 49431"/>
              <a:gd name="adj3" fmla="val -114202"/>
              <a:gd name="adj4" fmla="val 23441"/>
            </a:avLst>
          </a:prstGeom>
          <a:solidFill>
            <a:schemeClr val="bg1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000" b="1" dirty="0">
                <a:solidFill>
                  <a:prstClr val="black"/>
                </a:solidFill>
              </a:rPr>
              <a:t>DIMENSIÓN AMBIENTAL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EXPOSICIÓN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FRAGILIDAD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RESILIENCIA</a:t>
            </a:r>
          </a:p>
        </p:txBody>
      </p:sp>
      <p:sp>
        <p:nvSpPr>
          <p:cNvPr id="11" name="7 Llamada con línea 1"/>
          <p:cNvSpPr/>
          <p:nvPr/>
        </p:nvSpPr>
        <p:spPr>
          <a:xfrm>
            <a:off x="6664325" y="2348880"/>
            <a:ext cx="2311400" cy="769937"/>
          </a:xfrm>
          <a:prstGeom prst="borderCallout1">
            <a:avLst>
              <a:gd name="adj1" fmla="val 93377"/>
              <a:gd name="adj2" fmla="val 47917"/>
              <a:gd name="adj3" fmla="val 195359"/>
              <a:gd name="adj4" fmla="val -78806"/>
            </a:avLst>
          </a:prstGeom>
          <a:solidFill>
            <a:schemeClr val="bg1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000" b="1" dirty="0">
                <a:solidFill>
                  <a:prstClr val="black"/>
                </a:solidFill>
              </a:rPr>
              <a:t>DIMENSIÓN ECONÓMICA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EXPOSICIÓN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FRAGILIDAD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RESILIENCIA</a:t>
            </a:r>
          </a:p>
        </p:txBody>
      </p:sp>
      <p:sp>
        <p:nvSpPr>
          <p:cNvPr id="12" name="9 Llamada con línea 1"/>
          <p:cNvSpPr/>
          <p:nvPr/>
        </p:nvSpPr>
        <p:spPr>
          <a:xfrm>
            <a:off x="107504" y="2492896"/>
            <a:ext cx="1797050" cy="768350"/>
          </a:xfrm>
          <a:prstGeom prst="borderCallout1">
            <a:avLst>
              <a:gd name="adj1" fmla="val 93377"/>
              <a:gd name="adj2" fmla="val 47917"/>
              <a:gd name="adj3" fmla="val 183257"/>
              <a:gd name="adj4" fmla="val 110184"/>
            </a:avLst>
          </a:prstGeom>
          <a:solidFill>
            <a:schemeClr val="bg1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000" b="1" dirty="0">
                <a:solidFill>
                  <a:prstClr val="black"/>
                </a:solidFill>
              </a:rPr>
              <a:t>DIMENSIÓN SOCIAL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EXPOSICIÓN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FRAGILIDAD</a:t>
            </a:r>
          </a:p>
          <a:p>
            <a:pPr marL="204111" indent="-204111" algn="just" eaLnBrk="1" hangingPunct="1">
              <a:buFont typeface="Arial" pitchFamily="34" charset="0"/>
              <a:buChar char="•"/>
              <a:defRPr/>
            </a:pPr>
            <a:r>
              <a:rPr lang="es-PE" sz="1000" dirty="0">
                <a:solidFill>
                  <a:prstClr val="black"/>
                </a:solidFill>
              </a:rPr>
              <a:t>RESILIENCIA</a:t>
            </a:r>
          </a:p>
        </p:txBody>
      </p:sp>
    </p:spTree>
    <p:extLst>
      <p:ext uri="{BB962C8B-B14F-4D97-AF65-F5344CB8AC3E}">
        <p14:creationId xmlns:p14="http://schemas.microsoft.com/office/powerpoint/2010/main" val="4144196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9254" t="6301" r="12896" b="12501"/>
          <a:stretch/>
        </p:blipFill>
        <p:spPr>
          <a:xfrm>
            <a:off x="1475656" y="658927"/>
            <a:ext cx="6372200" cy="6082441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2961984" y="2269880"/>
            <a:ext cx="3562350" cy="3771900"/>
          </a:xfrm>
          <a:custGeom>
            <a:avLst/>
            <a:gdLst>
              <a:gd name="connsiteX0" fmla="*/ 1041400 w 3562350"/>
              <a:gd name="connsiteY0" fmla="*/ 1308100 h 3771900"/>
              <a:gd name="connsiteX1" fmla="*/ 1041400 w 3562350"/>
              <a:gd name="connsiteY1" fmla="*/ 1441450 h 3771900"/>
              <a:gd name="connsiteX2" fmla="*/ 1054100 w 3562350"/>
              <a:gd name="connsiteY2" fmla="*/ 1568450 h 3771900"/>
              <a:gd name="connsiteX3" fmla="*/ 1085850 w 3562350"/>
              <a:gd name="connsiteY3" fmla="*/ 1695450 h 3771900"/>
              <a:gd name="connsiteX4" fmla="*/ 1073150 w 3562350"/>
              <a:gd name="connsiteY4" fmla="*/ 1873250 h 3771900"/>
              <a:gd name="connsiteX5" fmla="*/ 1060450 w 3562350"/>
              <a:gd name="connsiteY5" fmla="*/ 1949450 h 3771900"/>
              <a:gd name="connsiteX6" fmla="*/ 977900 w 3562350"/>
              <a:gd name="connsiteY6" fmla="*/ 2101850 h 3771900"/>
              <a:gd name="connsiteX7" fmla="*/ 857250 w 3562350"/>
              <a:gd name="connsiteY7" fmla="*/ 2235200 h 3771900"/>
              <a:gd name="connsiteX8" fmla="*/ 825500 w 3562350"/>
              <a:gd name="connsiteY8" fmla="*/ 2635250 h 3771900"/>
              <a:gd name="connsiteX9" fmla="*/ 736600 w 3562350"/>
              <a:gd name="connsiteY9" fmla="*/ 2838450 h 3771900"/>
              <a:gd name="connsiteX10" fmla="*/ 660400 w 3562350"/>
              <a:gd name="connsiteY10" fmla="*/ 2965450 h 3771900"/>
              <a:gd name="connsiteX11" fmla="*/ 501650 w 3562350"/>
              <a:gd name="connsiteY11" fmla="*/ 3105150 h 3771900"/>
              <a:gd name="connsiteX12" fmla="*/ 438150 w 3562350"/>
              <a:gd name="connsiteY12" fmla="*/ 3321050 h 3771900"/>
              <a:gd name="connsiteX13" fmla="*/ 190500 w 3562350"/>
              <a:gd name="connsiteY13" fmla="*/ 3409950 h 3771900"/>
              <a:gd name="connsiteX14" fmla="*/ 0 w 3562350"/>
              <a:gd name="connsiteY14" fmla="*/ 3587750 h 3771900"/>
              <a:gd name="connsiteX15" fmla="*/ 12700 w 3562350"/>
              <a:gd name="connsiteY15" fmla="*/ 3771900 h 3771900"/>
              <a:gd name="connsiteX16" fmla="*/ 196850 w 3562350"/>
              <a:gd name="connsiteY16" fmla="*/ 3714750 h 3771900"/>
              <a:gd name="connsiteX17" fmla="*/ 323850 w 3562350"/>
              <a:gd name="connsiteY17" fmla="*/ 3505200 h 3771900"/>
              <a:gd name="connsiteX18" fmla="*/ 482600 w 3562350"/>
              <a:gd name="connsiteY18" fmla="*/ 3365500 h 3771900"/>
              <a:gd name="connsiteX19" fmla="*/ 558800 w 3562350"/>
              <a:gd name="connsiteY19" fmla="*/ 3352800 h 3771900"/>
              <a:gd name="connsiteX20" fmla="*/ 628650 w 3562350"/>
              <a:gd name="connsiteY20" fmla="*/ 3162300 h 3771900"/>
              <a:gd name="connsiteX21" fmla="*/ 723900 w 3562350"/>
              <a:gd name="connsiteY21" fmla="*/ 2984500 h 3771900"/>
              <a:gd name="connsiteX22" fmla="*/ 793750 w 3562350"/>
              <a:gd name="connsiteY22" fmla="*/ 2889250 h 3771900"/>
              <a:gd name="connsiteX23" fmla="*/ 850900 w 3562350"/>
              <a:gd name="connsiteY23" fmla="*/ 2755900 h 3771900"/>
              <a:gd name="connsiteX24" fmla="*/ 863600 w 3562350"/>
              <a:gd name="connsiteY24" fmla="*/ 2857500 h 3771900"/>
              <a:gd name="connsiteX25" fmla="*/ 863600 w 3562350"/>
              <a:gd name="connsiteY25" fmla="*/ 2990850 h 3771900"/>
              <a:gd name="connsiteX26" fmla="*/ 850900 w 3562350"/>
              <a:gd name="connsiteY26" fmla="*/ 3073400 h 3771900"/>
              <a:gd name="connsiteX27" fmla="*/ 876300 w 3562350"/>
              <a:gd name="connsiteY27" fmla="*/ 3162300 h 3771900"/>
              <a:gd name="connsiteX28" fmla="*/ 1035050 w 3562350"/>
              <a:gd name="connsiteY28" fmla="*/ 3244850 h 3771900"/>
              <a:gd name="connsiteX29" fmla="*/ 1212850 w 3562350"/>
              <a:gd name="connsiteY29" fmla="*/ 3390900 h 3771900"/>
              <a:gd name="connsiteX30" fmla="*/ 1282700 w 3562350"/>
              <a:gd name="connsiteY30" fmla="*/ 3524250 h 3771900"/>
              <a:gd name="connsiteX31" fmla="*/ 1225550 w 3562350"/>
              <a:gd name="connsiteY31" fmla="*/ 3638550 h 3771900"/>
              <a:gd name="connsiteX32" fmla="*/ 1308100 w 3562350"/>
              <a:gd name="connsiteY32" fmla="*/ 3727450 h 3771900"/>
              <a:gd name="connsiteX33" fmla="*/ 1460500 w 3562350"/>
              <a:gd name="connsiteY33" fmla="*/ 3708400 h 3771900"/>
              <a:gd name="connsiteX34" fmla="*/ 1758950 w 3562350"/>
              <a:gd name="connsiteY34" fmla="*/ 3683000 h 3771900"/>
              <a:gd name="connsiteX35" fmla="*/ 1835150 w 3562350"/>
              <a:gd name="connsiteY35" fmla="*/ 3606800 h 3771900"/>
              <a:gd name="connsiteX36" fmla="*/ 1847850 w 3562350"/>
              <a:gd name="connsiteY36" fmla="*/ 3505200 h 3771900"/>
              <a:gd name="connsiteX37" fmla="*/ 1727200 w 3562350"/>
              <a:gd name="connsiteY37" fmla="*/ 3365500 h 3771900"/>
              <a:gd name="connsiteX38" fmla="*/ 1530350 w 3562350"/>
              <a:gd name="connsiteY38" fmla="*/ 3276600 h 3771900"/>
              <a:gd name="connsiteX39" fmla="*/ 1250950 w 3562350"/>
              <a:gd name="connsiteY39" fmla="*/ 3187700 h 3771900"/>
              <a:gd name="connsiteX40" fmla="*/ 1104900 w 3562350"/>
              <a:gd name="connsiteY40" fmla="*/ 3028950 h 3771900"/>
              <a:gd name="connsiteX41" fmla="*/ 1016000 w 3562350"/>
              <a:gd name="connsiteY41" fmla="*/ 2870200 h 3771900"/>
              <a:gd name="connsiteX42" fmla="*/ 1073150 w 3562350"/>
              <a:gd name="connsiteY42" fmla="*/ 2597150 h 3771900"/>
              <a:gd name="connsiteX43" fmla="*/ 1282700 w 3562350"/>
              <a:gd name="connsiteY43" fmla="*/ 2184400 h 3771900"/>
              <a:gd name="connsiteX44" fmla="*/ 1365250 w 3562350"/>
              <a:gd name="connsiteY44" fmla="*/ 2343150 h 3771900"/>
              <a:gd name="connsiteX45" fmla="*/ 1511300 w 3562350"/>
              <a:gd name="connsiteY45" fmla="*/ 2641600 h 3771900"/>
              <a:gd name="connsiteX46" fmla="*/ 1720850 w 3562350"/>
              <a:gd name="connsiteY46" fmla="*/ 2705100 h 3771900"/>
              <a:gd name="connsiteX47" fmla="*/ 1911350 w 3562350"/>
              <a:gd name="connsiteY47" fmla="*/ 2851150 h 3771900"/>
              <a:gd name="connsiteX48" fmla="*/ 2012950 w 3562350"/>
              <a:gd name="connsiteY48" fmla="*/ 3054350 h 3771900"/>
              <a:gd name="connsiteX49" fmla="*/ 1993900 w 3562350"/>
              <a:gd name="connsiteY49" fmla="*/ 3143250 h 3771900"/>
              <a:gd name="connsiteX50" fmla="*/ 1854200 w 3562350"/>
              <a:gd name="connsiteY50" fmla="*/ 3390900 h 3771900"/>
              <a:gd name="connsiteX51" fmla="*/ 1917700 w 3562350"/>
              <a:gd name="connsiteY51" fmla="*/ 3543300 h 3771900"/>
              <a:gd name="connsiteX52" fmla="*/ 2012950 w 3562350"/>
              <a:gd name="connsiteY52" fmla="*/ 3448050 h 3771900"/>
              <a:gd name="connsiteX53" fmla="*/ 2082800 w 3562350"/>
              <a:gd name="connsiteY53" fmla="*/ 3098800 h 3771900"/>
              <a:gd name="connsiteX54" fmla="*/ 2146300 w 3562350"/>
              <a:gd name="connsiteY54" fmla="*/ 2895600 h 3771900"/>
              <a:gd name="connsiteX55" fmla="*/ 2349500 w 3562350"/>
              <a:gd name="connsiteY55" fmla="*/ 2857500 h 3771900"/>
              <a:gd name="connsiteX56" fmla="*/ 2565400 w 3562350"/>
              <a:gd name="connsiteY56" fmla="*/ 2971800 h 3771900"/>
              <a:gd name="connsiteX57" fmla="*/ 2813050 w 3562350"/>
              <a:gd name="connsiteY57" fmla="*/ 3155950 h 3771900"/>
              <a:gd name="connsiteX58" fmla="*/ 3086100 w 3562350"/>
              <a:gd name="connsiteY58" fmla="*/ 3302000 h 3771900"/>
              <a:gd name="connsiteX59" fmla="*/ 3479800 w 3562350"/>
              <a:gd name="connsiteY59" fmla="*/ 3517900 h 3771900"/>
              <a:gd name="connsiteX60" fmla="*/ 3562350 w 3562350"/>
              <a:gd name="connsiteY60" fmla="*/ 3352800 h 3771900"/>
              <a:gd name="connsiteX61" fmla="*/ 3206750 w 3562350"/>
              <a:gd name="connsiteY61" fmla="*/ 3124200 h 3771900"/>
              <a:gd name="connsiteX62" fmla="*/ 2698750 w 3562350"/>
              <a:gd name="connsiteY62" fmla="*/ 2711450 h 3771900"/>
              <a:gd name="connsiteX63" fmla="*/ 2209800 w 3562350"/>
              <a:gd name="connsiteY63" fmla="*/ 2540000 h 3771900"/>
              <a:gd name="connsiteX64" fmla="*/ 1765300 w 3562350"/>
              <a:gd name="connsiteY64" fmla="*/ 2355850 h 3771900"/>
              <a:gd name="connsiteX65" fmla="*/ 1435100 w 3562350"/>
              <a:gd name="connsiteY65" fmla="*/ 2038350 h 3771900"/>
              <a:gd name="connsiteX66" fmla="*/ 1308100 w 3562350"/>
              <a:gd name="connsiteY66" fmla="*/ 1778000 h 3771900"/>
              <a:gd name="connsiteX67" fmla="*/ 1225550 w 3562350"/>
              <a:gd name="connsiteY67" fmla="*/ 1562100 h 3771900"/>
              <a:gd name="connsiteX68" fmla="*/ 1162050 w 3562350"/>
              <a:gd name="connsiteY68" fmla="*/ 1358900 h 3771900"/>
              <a:gd name="connsiteX69" fmla="*/ 1219200 w 3562350"/>
              <a:gd name="connsiteY69" fmla="*/ 1162050 h 3771900"/>
              <a:gd name="connsiteX70" fmla="*/ 1289050 w 3562350"/>
              <a:gd name="connsiteY70" fmla="*/ 952500 h 3771900"/>
              <a:gd name="connsiteX71" fmla="*/ 1384300 w 3562350"/>
              <a:gd name="connsiteY71" fmla="*/ 850900 h 3771900"/>
              <a:gd name="connsiteX72" fmla="*/ 1428750 w 3562350"/>
              <a:gd name="connsiteY72" fmla="*/ 742950 h 3771900"/>
              <a:gd name="connsiteX73" fmla="*/ 1416050 w 3562350"/>
              <a:gd name="connsiteY73" fmla="*/ 666750 h 3771900"/>
              <a:gd name="connsiteX74" fmla="*/ 1352550 w 3562350"/>
              <a:gd name="connsiteY74" fmla="*/ 571500 h 3771900"/>
              <a:gd name="connsiteX75" fmla="*/ 1365250 w 3562350"/>
              <a:gd name="connsiteY75" fmla="*/ 381000 h 3771900"/>
              <a:gd name="connsiteX76" fmla="*/ 1346200 w 3562350"/>
              <a:gd name="connsiteY76" fmla="*/ 177800 h 3771900"/>
              <a:gd name="connsiteX77" fmla="*/ 1270000 w 3562350"/>
              <a:gd name="connsiteY77" fmla="*/ 0 h 3771900"/>
              <a:gd name="connsiteX78" fmla="*/ 1130300 w 3562350"/>
              <a:gd name="connsiteY78" fmla="*/ 6350 h 3771900"/>
              <a:gd name="connsiteX79" fmla="*/ 1174750 w 3562350"/>
              <a:gd name="connsiteY79" fmla="*/ 127000 h 3771900"/>
              <a:gd name="connsiteX80" fmla="*/ 1219200 w 3562350"/>
              <a:gd name="connsiteY80" fmla="*/ 260350 h 3771900"/>
              <a:gd name="connsiteX81" fmla="*/ 1257300 w 3562350"/>
              <a:gd name="connsiteY81" fmla="*/ 381000 h 3771900"/>
              <a:gd name="connsiteX82" fmla="*/ 1257300 w 3562350"/>
              <a:gd name="connsiteY82" fmla="*/ 476250 h 3771900"/>
              <a:gd name="connsiteX83" fmla="*/ 1244600 w 3562350"/>
              <a:gd name="connsiteY83" fmla="*/ 565150 h 3771900"/>
              <a:gd name="connsiteX84" fmla="*/ 1276350 w 3562350"/>
              <a:gd name="connsiteY84" fmla="*/ 660400 h 3771900"/>
              <a:gd name="connsiteX85" fmla="*/ 1276350 w 3562350"/>
              <a:gd name="connsiteY85" fmla="*/ 768350 h 3771900"/>
              <a:gd name="connsiteX86" fmla="*/ 1225550 w 3562350"/>
              <a:gd name="connsiteY86" fmla="*/ 882650 h 3771900"/>
              <a:gd name="connsiteX87" fmla="*/ 1168400 w 3562350"/>
              <a:gd name="connsiteY87" fmla="*/ 908050 h 3771900"/>
              <a:gd name="connsiteX88" fmla="*/ 1130300 w 3562350"/>
              <a:gd name="connsiteY88" fmla="*/ 996950 h 3771900"/>
              <a:gd name="connsiteX89" fmla="*/ 1085850 w 3562350"/>
              <a:gd name="connsiteY89" fmla="*/ 1104900 h 3771900"/>
              <a:gd name="connsiteX90" fmla="*/ 1028700 w 3562350"/>
              <a:gd name="connsiteY90" fmla="*/ 1231900 h 3771900"/>
              <a:gd name="connsiteX91" fmla="*/ 1041400 w 3562350"/>
              <a:gd name="connsiteY91" fmla="*/ 13081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562350" h="3771900">
                <a:moveTo>
                  <a:pt x="1041400" y="1308100"/>
                </a:moveTo>
                <a:lnTo>
                  <a:pt x="1041400" y="1441450"/>
                </a:lnTo>
                <a:lnTo>
                  <a:pt x="1054100" y="1568450"/>
                </a:lnTo>
                <a:lnTo>
                  <a:pt x="1085850" y="1695450"/>
                </a:lnTo>
                <a:lnTo>
                  <a:pt x="1073150" y="1873250"/>
                </a:lnTo>
                <a:lnTo>
                  <a:pt x="1060450" y="1949450"/>
                </a:lnTo>
                <a:lnTo>
                  <a:pt x="977900" y="2101850"/>
                </a:lnTo>
                <a:lnTo>
                  <a:pt x="857250" y="2235200"/>
                </a:lnTo>
                <a:lnTo>
                  <a:pt x="825500" y="2635250"/>
                </a:lnTo>
                <a:lnTo>
                  <a:pt x="736600" y="2838450"/>
                </a:lnTo>
                <a:lnTo>
                  <a:pt x="660400" y="2965450"/>
                </a:lnTo>
                <a:lnTo>
                  <a:pt x="501650" y="3105150"/>
                </a:lnTo>
                <a:lnTo>
                  <a:pt x="438150" y="3321050"/>
                </a:lnTo>
                <a:lnTo>
                  <a:pt x="190500" y="3409950"/>
                </a:lnTo>
                <a:lnTo>
                  <a:pt x="0" y="3587750"/>
                </a:lnTo>
                <a:lnTo>
                  <a:pt x="12700" y="3771900"/>
                </a:lnTo>
                <a:lnTo>
                  <a:pt x="196850" y="3714750"/>
                </a:lnTo>
                <a:lnTo>
                  <a:pt x="323850" y="3505200"/>
                </a:lnTo>
                <a:lnTo>
                  <a:pt x="482600" y="3365500"/>
                </a:lnTo>
                <a:lnTo>
                  <a:pt x="558800" y="3352800"/>
                </a:lnTo>
                <a:lnTo>
                  <a:pt x="628650" y="3162300"/>
                </a:lnTo>
                <a:lnTo>
                  <a:pt x="723900" y="2984500"/>
                </a:lnTo>
                <a:lnTo>
                  <a:pt x="793750" y="2889250"/>
                </a:lnTo>
                <a:lnTo>
                  <a:pt x="850900" y="2755900"/>
                </a:lnTo>
                <a:lnTo>
                  <a:pt x="863600" y="2857500"/>
                </a:lnTo>
                <a:lnTo>
                  <a:pt x="863600" y="2990850"/>
                </a:lnTo>
                <a:lnTo>
                  <a:pt x="850900" y="3073400"/>
                </a:lnTo>
                <a:lnTo>
                  <a:pt x="876300" y="3162300"/>
                </a:lnTo>
                <a:lnTo>
                  <a:pt x="1035050" y="3244850"/>
                </a:lnTo>
                <a:lnTo>
                  <a:pt x="1212850" y="3390900"/>
                </a:lnTo>
                <a:lnTo>
                  <a:pt x="1282700" y="3524250"/>
                </a:lnTo>
                <a:lnTo>
                  <a:pt x="1225550" y="3638550"/>
                </a:lnTo>
                <a:lnTo>
                  <a:pt x="1308100" y="3727450"/>
                </a:lnTo>
                <a:lnTo>
                  <a:pt x="1460500" y="3708400"/>
                </a:lnTo>
                <a:lnTo>
                  <a:pt x="1758950" y="3683000"/>
                </a:lnTo>
                <a:lnTo>
                  <a:pt x="1835150" y="3606800"/>
                </a:lnTo>
                <a:lnTo>
                  <a:pt x="1847850" y="3505200"/>
                </a:lnTo>
                <a:lnTo>
                  <a:pt x="1727200" y="3365500"/>
                </a:lnTo>
                <a:lnTo>
                  <a:pt x="1530350" y="3276600"/>
                </a:lnTo>
                <a:lnTo>
                  <a:pt x="1250950" y="3187700"/>
                </a:lnTo>
                <a:lnTo>
                  <a:pt x="1104900" y="3028950"/>
                </a:lnTo>
                <a:lnTo>
                  <a:pt x="1016000" y="2870200"/>
                </a:lnTo>
                <a:lnTo>
                  <a:pt x="1073150" y="2597150"/>
                </a:lnTo>
                <a:lnTo>
                  <a:pt x="1282700" y="2184400"/>
                </a:lnTo>
                <a:lnTo>
                  <a:pt x="1365250" y="2343150"/>
                </a:lnTo>
                <a:lnTo>
                  <a:pt x="1511300" y="2641600"/>
                </a:lnTo>
                <a:lnTo>
                  <a:pt x="1720850" y="2705100"/>
                </a:lnTo>
                <a:lnTo>
                  <a:pt x="1911350" y="2851150"/>
                </a:lnTo>
                <a:lnTo>
                  <a:pt x="2012950" y="3054350"/>
                </a:lnTo>
                <a:lnTo>
                  <a:pt x="1993900" y="3143250"/>
                </a:lnTo>
                <a:lnTo>
                  <a:pt x="1854200" y="3390900"/>
                </a:lnTo>
                <a:lnTo>
                  <a:pt x="1917700" y="3543300"/>
                </a:lnTo>
                <a:lnTo>
                  <a:pt x="2012950" y="3448050"/>
                </a:lnTo>
                <a:lnTo>
                  <a:pt x="2082800" y="3098800"/>
                </a:lnTo>
                <a:lnTo>
                  <a:pt x="2146300" y="2895600"/>
                </a:lnTo>
                <a:lnTo>
                  <a:pt x="2349500" y="2857500"/>
                </a:lnTo>
                <a:lnTo>
                  <a:pt x="2565400" y="2971800"/>
                </a:lnTo>
                <a:lnTo>
                  <a:pt x="2813050" y="3155950"/>
                </a:lnTo>
                <a:lnTo>
                  <a:pt x="3086100" y="3302000"/>
                </a:lnTo>
                <a:lnTo>
                  <a:pt x="3479800" y="3517900"/>
                </a:lnTo>
                <a:lnTo>
                  <a:pt x="3562350" y="3352800"/>
                </a:lnTo>
                <a:lnTo>
                  <a:pt x="3206750" y="3124200"/>
                </a:lnTo>
                <a:lnTo>
                  <a:pt x="2698750" y="2711450"/>
                </a:lnTo>
                <a:lnTo>
                  <a:pt x="2209800" y="2540000"/>
                </a:lnTo>
                <a:lnTo>
                  <a:pt x="1765300" y="2355850"/>
                </a:lnTo>
                <a:lnTo>
                  <a:pt x="1435100" y="2038350"/>
                </a:lnTo>
                <a:lnTo>
                  <a:pt x="1308100" y="1778000"/>
                </a:lnTo>
                <a:lnTo>
                  <a:pt x="1225550" y="1562100"/>
                </a:lnTo>
                <a:lnTo>
                  <a:pt x="1162050" y="1358900"/>
                </a:lnTo>
                <a:lnTo>
                  <a:pt x="1219200" y="1162050"/>
                </a:lnTo>
                <a:lnTo>
                  <a:pt x="1289050" y="952500"/>
                </a:lnTo>
                <a:lnTo>
                  <a:pt x="1384300" y="850900"/>
                </a:lnTo>
                <a:lnTo>
                  <a:pt x="1428750" y="742950"/>
                </a:lnTo>
                <a:lnTo>
                  <a:pt x="1416050" y="666750"/>
                </a:lnTo>
                <a:lnTo>
                  <a:pt x="1352550" y="571500"/>
                </a:lnTo>
                <a:lnTo>
                  <a:pt x="1365250" y="381000"/>
                </a:lnTo>
                <a:lnTo>
                  <a:pt x="1346200" y="177800"/>
                </a:lnTo>
                <a:lnTo>
                  <a:pt x="1270000" y="0"/>
                </a:lnTo>
                <a:lnTo>
                  <a:pt x="1130300" y="6350"/>
                </a:lnTo>
                <a:lnTo>
                  <a:pt x="1174750" y="127000"/>
                </a:lnTo>
                <a:lnTo>
                  <a:pt x="1219200" y="260350"/>
                </a:lnTo>
                <a:lnTo>
                  <a:pt x="1257300" y="381000"/>
                </a:lnTo>
                <a:lnTo>
                  <a:pt x="1257300" y="476250"/>
                </a:lnTo>
                <a:lnTo>
                  <a:pt x="1244600" y="565150"/>
                </a:lnTo>
                <a:lnTo>
                  <a:pt x="1276350" y="660400"/>
                </a:lnTo>
                <a:lnTo>
                  <a:pt x="1276350" y="768350"/>
                </a:lnTo>
                <a:lnTo>
                  <a:pt x="1225550" y="882650"/>
                </a:lnTo>
                <a:lnTo>
                  <a:pt x="1168400" y="908050"/>
                </a:lnTo>
                <a:lnTo>
                  <a:pt x="1130300" y="996950"/>
                </a:lnTo>
                <a:lnTo>
                  <a:pt x="1085850" y="1104900"/>
                </a:lnTo>
                <a:lnTo>
                  <a:pt x="1028700" y="1231900"/>
                </a:lnTo>
                <a:lnTo>
                  <a:pt x="1041400" y="1308100"/>
                </a:lnTo>
                <a:close/>
              </a:path>
            </a:pathLst>
          </a:custGeom>
          <a:blipFill dpi="0" rotWithShape="1">
            <a:blip r:embed="rId4">
              <a:alphaModFix amt="67000"/>
            </a:blip>
            <a:srcRect/>
            <a:tile tx="0" ty="0" sx="100000" sy="100000" flip="none" algn="tl"/>
          </a:blip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Forma libre 2"/>
          <p:cNvSpPr/>
          <p:nvPr/>
        </p:nvSpPr>
        <p:spPr>
          <a:xfrm>
            <a:off x="4483100" y="682045"/>
            <a:ext cx="1327150" cy="3302000"/>
          </a:xfrm>
          <a:custGeom>
            <a:avLst/>
            <a:gdLst>
              <a:gd name="connsiteX0" fmla="*/ 12700 w 1327150"/>
              <a:gd name="connsiteY0" fmla="*/ 0 h 3302000"/>
              <a:gd name="connsiteX1" fmla="*/ 101600 w 1327150"/>
              <a:gd name="connsiteY1" fmla="*/ 139700 h 3302000"/>
              <a:gd name="connsiteX2" fmla="*/ 133350 w 1327150"/>
              <a:gd name="connsiteY2" fmla="*/ 304800 h 3302000"/>
              <a:gd name="connsiteX3" fmla="*/ 95250 w 1327150"/>
              <a:gd name="connsiteY3" fmla="*/ 406400 h 3302000"/>
              <a:gd name="connsiteX4" fmla="*/ 203200 w 1327150"/>
              <a:gd name="connsiteY4" fmla="*/ 476250 h 3302000"/>
              <a:gd name="connsiteX5" fmla="*/ 266700 w 1327150"/>
              <a:gd name="connsiteY5" fmla="*/ 552450 h 3302000"/>
              <a:gd name="connsiteX6" fmla="*/ 273050 w 1327150"/>
              <a:gd name="connsiteY6" fmla="*/ 673100 h 3302000"/>
              <a:gd name="connsiteX7" fmla="*/ 304800 w 1327150"/>
              <a:gd name="connsiteY7" fmla="*/ 736600 h 3302000"/>
              <a:gd name="connsiteX8" fmla="*/ 482600 w 1327150"/>
              <a:gd name="connsiteY8" fmla="*/ 774700 h 3302000"/>
              <a:gd name="connsiteX9" fmla="*/ 552450 w 1327150"/>
              <a:gd name="connsiteY9" fmla="*/ 889000 h 3302000"/>
              <a:gd name="connsiteX10" fmla="*/ 641350 w 1327150"/>
              <a:gd name="connsiteY10" fmla="*/ 977900 h 3302000"/>
              <a:gd name="connsiteX11" fmla="*/ 730250 w 1327150"/>
              <a:gd name="connsiteY11" fmla="*/ 1041400 h 3302000"/>
              <a:gd name="connsiteX12" fmla="*/ 787400 w 1327150"/>
              <a:gd name="connsiteY12" fmla="*/ 1219200 h 3302000"/>
              <a:gd name="connsiteX13" fmla="*/ 806450 w 1327150"/>
              <a:gd name="connsiteY13" fmla="*/ 1409700 h 3302000"/>
              <a:gd name="connsiteX14" fmla="*/ 869950 w 1327150"/>
              <a:gd name="connsiteY14" fmla="*/ 1524000 h 3302000"/>
              <a:gd name="connsiteX15" fmla="*/ 920750 w 1327150"/>
              <a:gd name="connsiteY15" fmla="*/ 1695450 h 3302000"/>
              <a:gd name="connsiteX16" fmla="*/ 952500 w 1327150"/>
              <a:gd name="connsiteY16" fmla="*/ 1860550 h 3302000"/>
              <a:gd name="connsiteX17" fmla="*/ 1041400 w 1327150"/>
              <a:gd name="connsiteY17" fmla="*/ 1898650 h 3302000"/>
              <a:gd name="connsiteX18" fmla="*/ 1225550 w 1327150"/>
              <a:gd name="connsiteY18" fmla="*/ 2019300 h 3302000"/>
              <a:gd name="connsiteX19" fmla="*/ 1314450 w 1327150"/>
              <a:gd name="connsiteY19" fmla="*/ 2235200 h 3302000"/>
              <a:gd name="connsiteX20" fmla="*/ 1327150 w 1327150"/>
              <a:gd name="connsiteY20" fmla="*/ 2387600 h 3302000"/>
              <a:gd name="connsiteX21" fmla="*/ 1117600 w 1327150"/>
              <a:gd name="connsiteY21" fmla="*/ 2590800 h 3302000"/>
              <a:gd name="connsiteX22" fmla="*/ 920750 w 1327150"/>
              <a:gd name="connsiteY22" fmla="*/ 2806700 h 3302000"/>
              <a:gd name="connsiteX23" fmla="*/ 723900 w 1327150"/>
              <a:gd name="connsiteY23" fmla="*/ 2921000 h 3302000"/>
              <a:gd name="connsiteX24" fmla="*/ 546100 w 1327150"/>
              <a:gd name="connsiteY24" fmla="*/ 3022600 h 3302000"/>
              <a:gd name="connsiteX25" fmla="*/ 215900 w 1327150"/>
              <a:gd name="connsiteY25" fmla="*/ 3168650 h 3302000"/>
              <a:gd name="connsiteX26" fmla="*/ 0 w 1327150"/>
              <a:gd name="connsiteY26" fmla="*/ 3302000 h 33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27150" h="3302000">
                <a:moveTo>
                  <a:pt x="12700" y="0"/>
                </a:moveTo>
                <a:lnTo>
                  <a:pt x="101600" y="139700"/>
                </a:lnTo>
                <a:lnTo>
                  <a:pt x="133350" y="304800"/>
                </a:lnTo>
                <a:lnTo>
                  <a:pt x="95250" y="406400"/>
                </a:lnTo>
                <a:lnTo>
                  <a:pt x="203200" y="476250"/>
                </a:lnTo>
                <a:lnTo>
                  <a:pt x="266700" y="552450"/>
                </a:lnTo>
                <a:lnTo>
                  <a:pt x="273050" y="673100"/>
                </a:lnTo>
                <a:lnTo>
                  <a:pt x="304800" y="736600"/>
                </a:lnTo>
                <a:lnTo>
                  <a:pt x="482600" y="774700"/>
                </a:lnTo>
                <a:lnTo>
                  <a:pt x="552450" y="889000"/>
                </a:lnTo>
                <a:lnTo>
                  <a:pt x="641350" y="977900"/>
                </a:lnTo>
                <a:lnTo>
                  <a:pt x="730250" y="1041400"/>
                </a:lnTo>
                <a:lnTo>
                  <a:pt x="787400" y="1219200"/>
                </a:lnTo>
                <a:lnTo>
                  <a:pt x="806450" y="1409700"/>
                </a:lnTo>
                <a:lnTo>
                  <a:pt x="869950" y="1524000"/>
                </a:lnTo>
                <a:lnTo>
                  <a:pt x="920750" y="1695450"/>
                </a:lnTo>
                <a:lnTo>
                  <a:pt x="952500" y="1860550"/>
                </a:lnTo>
                <a:lnTo>
                  <a:pt x="1041400" y="1898650"/>
                </a:lnTo>
                <a:lnTo>
                  <a:pt x="1225550" y="2019300"/>
                </a:lnTo>
                <a:lnTo>
                  <a:pt x="1314450" y="2235200"/>
                </a:lnTo>
                <a:lnTo>
                  <a:pt x="1327150" y="2387600"/>
                </a:lnTo>
                <a:lnTo>
                  <a:pt x="1117600" y="2590800"/>
                </a:lnTo>
                <a:lnTo>
                  <a:pt x="920750" y="2806700"/>
                </a:lnTo>
                <a:lnTo>
                  <a:pt x="723900" y="2921000"/>
                </a:lnTo>
                <a:lnTo>
                  <a:pt x="546100" y="3022600"/>
                </a:lnTo>
                <a:lnTo>
                  <a:pt x="215900" y="3168650"/>
                </a:lnTo>
                <a:lnTo>
                  <a:pt x="0" y="33020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Forma libre 3"/>
          <p:cNvSpPr/>
          <p:nvPr/>
        </p:nvSpPr>
        <p:spPr>
          <a:xfrm>
            <a:off x="2057400" y="675695"/>
            <a:ext cx="1873250" cy="3276600"/>
          </a:xfrm>
          <a:custGeom>
            <a:avLst/>
            <a:gdLst>
              <a:gd name="connsiteX0" fmla="*/ 863600 w 1873250"/>
              <a:gd name="connsiteY0" fmla="*/ 0 h 3276600"/>
              <a:gd name="connsiteX1" fmla="*/ 806450 w 1873250"/>
              <a:gd name="connsiteY1" fmla="*/ 88900 h 3276600"/>
              <a:gd name="connsiteX2" fmla="*/ 730250 w 1873250"/>
              <a:gd name="connsiteY2" fmla="*/ 158750 h 3276600"/>
              <a:gd name="connsiteX3" fmla="*/ 673100 w 1873250"/>
              <a:gd name="connsiteY3" fmla="*/ 254000 h 3276600"/>
              <a:gd name="connsiteX4" fmla="*/ 673100 w 1873250"/>
              <a:gd name="connsiteY4" fmla="*/ 323850 h 3276600"/>
              <a:gd name="connsiteX5" fmla="*/ 660400 w 1873250"/>
              <a:gd name="connsiteY5" fmla="*/ 450850 h 3276600"/>
              <a:gd name="connsiteX6" fmla="*/ 596900 w 1873250"/>
              <a:gd name="connsiteY6" fmla="*/ 533400 h 3276600"/>
              <a:gd name="connsiteX7" fmla="*/ 577850 w 1873250"/>
              <a:gd name="connsiteY7" fmla="*/ 628650 h 3276600"/>
              <a:gd name="connsiteX8" fmla="*/ 584200 w 1873250"/>
              <a:gd name="connsiteY8" fmla="*/ 749300 h 3276600"/>
              <a:gd name="connsiteX9" fmla="*/ 584200 w 1873250"/>
              <a:gd name="connsiteY9" fmla="*/ 863600 h 3276600"/>
              <a:gd name="connsiteX10" fmla="*/ 539750 w 1873250"/>
              <a:gd name="connsiteY10" fmla="*/ 958850 h 3276600"/>
              <a:gd name="connsiteX11" fmla="*/ 476250 w 1873250"/>
              <a:gd name="connsiteY11" fmla="*/ 1060450 h 3276600"/>
              <a:gd name="connsiteX12" fmla="*/ 393700 w 1873250"/>
              <a:gd name="connsiteY12" fmla="*/ 1168400 h 3276600"/>
              <a:gd name="connsiteX13" fmla="*/ 298450 w 1873250"/>
              <a:gd name="connsiteY13" fmla="*/ 1263650 h 3276600"/>
              <a:gd name="connsiteX14" fmla="*/ 171450 w 1873250"/>
              <a:gd name="connsiteY14" fmla="*/ 1358900 h 3276600"/>
              <a:gd name="connsiteX15" fmla="*/ 57150 w 1873250"/>
              <a:gd name="connsiteY15" fmla="*/ 1435100 h 3276600"/>
              <a:gd name="connsiteX16" fmla="*/ 0 w 1873250"/>
              <a:gd name="connsiteY16" fmla="*/ 1492250 h 3276600"/>
              <a:gd name="connsiteX17" fmla="*/ 44450 w 1873250"/>
              <a:gd name="connsiteY17" fmla="*/ 1651000 h 3276600"/>
              <a:gd name="connsiteX18" fmla="*/ 114300 w 1873250"/>
              <a:gd name="connsiteY18" fmla="*/ 1828800 h 3276600"/>
              <a:gd name="connsiteX19" fmla="*/ 209550 w 1873250"/>
              <a:gd name="connsiteY19" fmla="*/ 1962150 h 3276600"/>
              <a:gd name="connsiteX20" fmla="*/ 285750 w 1873250"/>
              <a:gd name="connsiteY20" fmla="*/ 2095500 h 3276600"/>
              <a:gd name="connsiteX21" fmla="*/ 311150 w 1873250"/>
              <a:gd name="connsiteY21" fmla="*/ 2241550 h 3276600"/>
              <a:gd name="connsiteX22" fmla="*/ 330200 w 1873250"/>
              <a:gd name="connsiteY22" fmla="*/ 2368550 h 3276600"/>
              <a:gd name="connsiteX23" fmla="*/ 387350 w 1873250"/>
              <a:gd name="connsiteY23" fmla="*/ 2514600 h 3276600"/>
              <a:gd name="connsiteX24" fmla="*/ 463550 w 1873250"/>
              <a:gd name="connsiteY24" fmla="*/ 2628900 h 3276600"/>
              <a:gd name="connsiteX25" fmla="*/ 590550 w 1873250"/>
              <a:gd name="connsiteY25" fmla="*/ 2705100 h 3276600"/>
              <a:gd name="connsiteX26" fmla="*/ 666750 w 1873250"/>
              <a:gd name="connsiteY26" fmla="*/ 2800350 h 3276600"/>
              <a:gd name="connsiteX27" fmla="*/ 800100 w 1873250"/>
              <a:gd name="connsiteY27" fmla="*/ 2832100 h 3276600"/>
              <a:gd name="connsiteX28" fmla="*/ 908050 w 1873250"/>
              <a:gd name="connsiteY28" fmla="*/ 2832100 h 3276600"/>
              <a:gd name="connsiteX29" fmla="*/ 1098550 w 1873250"/>
              <a:gd name="connsiteY29" fmla="*/ 2908300 h 3276600"/>
              <a:gd name="connsiteX30" fmla="*/ 1270000 w 1873250"/>
              <a:gd name="connsiteY30" fmla="*/ 2997200 h 3276600"/>
              <a:gd name="connsiteX31" fmla="*/ 1416050 w 1873250"/>
              <a:gd name="connsiteY31" fmla="*/ 3073400 h 3276600"/>
              <a:gd name="connsiteX32" fmla="*/ 1612900 w 1873250"/>
              <a:gd name="connsiteY32" fmla="*/ 3168650 h 3276600"/>
              <a:gd name="connsiteX33" fmla="*/ 1790700 w 1873250"/>
              <a:gd name="connsiteY33" fmla="*/ 3238500 h 3276600"/>
              <a:gd name="connsiteX34" fmla="*/ 1873250 w 1873250"/>
              <a:gd name="connsiteY34" fmla="*/ 3276600 h 3276600"/>
              <a:gd name="connsiteX35" fmla="*/ 1873250 w 1873250"/>
              <a:gd name="connsiteY35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73250" h="3276600">
                <a:moveTo>
                  <a:pt x="863600" y="0"/>
                </a:moveTo>
                <a:lnTo>
                  <a:pt x="806450" y="88900"/>
                </a:lnTo>
                <a:lnTo>
                  <a:pt x="730250" y="158750"/>
                </a:lnTo>
                <a:lnTo>
                  <a:pt x="673100" y="254000"/>
                </a:lnTo>
                <a:lnTo>
                  <a:pt x="673100" y="323850"/>
                </a:lnTo>
                <a:lnTo>
                  <a:pt x="660400" y="450850"/>
                </a:lnTo>
                <a:lnTo>
                  <a:pt x="596900" y="533400"/>
                </a:lnTo>
                <a:lnTo>
                  <a:pt x="577850" y="628650"/>
                </a:lnTo>
                <a:lnTo>
                  <a:pt x="584200" y="749300"/>
                </a:lnTo>
                <a:lnTo>
                  <a:pt x="584200" y="863600"/>
                </a:lnTo>
                <a:lnTo>
                  <a:pt x="539750" y="958850"/>
                </a:lnTo>
                <a:lnTo>
                  <a:pt x="476250" y="1060450"/>
                </a:lnTo>
                <a:lnTo>
                  <a:pt x="393700" y="1168400"/>
                </a:lnTo>
                <a:lnTo>
                  <a:pt x="298450" y="1263650"/>
                </a:lnTo>
                <a:lnTo>
                  <a:pt x="171450" y="1358900"/>
                </a:lnTo>
                <a:lnTo>
                  <a:pt x="57150" y="1435100"/>
                </a:lnTo>
                <a:lnTo>
                  <a:pt x="0" y="1492250"/>
                </a:lnTo>
                <a:lnTo>
                  <a:pt x="44450" y="1651000"/>
                </a:lnTo>
                <a:lnTo>
                  <a:pt x="114300" y="1828800"/>
                </a:lnTo>
                <a:lnTo>
                  <a:pt x="209550" y="1962150"/>
                </a:lnTo>
                <a:lnTo>
                  <a:pt x="285750" y="2095500"/>
                </a:lnTo>
                <a:lnTo>
                  <a:pt x="311150" y="2241550"/>
                </a:lnTo>
                <a:lnTo>
                  <a:pt x="330200" y="2368550"/>
                </a:lnTo>
                <a:lnTo>
                  <a:pt x="387350" y="2514600"/>
                </a:lnTo>
                <a:lnTo>
                  <a:pt x="463550" y="2628900"/>
                </a:lnTo>
                <a:lnTo>
                  <a:pt x="590550" y="2705100"/>
                </a:lnTo>
                <a:lnTo>
                  <a:pt x="666750" y="2800350"/>
                </a:lnTo>
                <a:lnTo>
                  <a:pt x="800100" y="2832100"/>
                </a:lnTo>
                <a:lnTo>
                  <a:pt x="908050" y="2832100"/>
                </a:lnTo>
                <a:lnTo>
                  <a:pt x="1098550" y="2908300"/>
                </a:lnTo>
                <a:lnTo>
                  <a:pt x="1270000" y="2997200"/>
                </a:lnTo>
                <a:lnTo>
                  <a:pt x="1416050" y="3073400"/>
                </a:lnTo>
                <a:lnTo>
                  <a:pt x="1612900" y="3168650"/>
                </a:lnTo>
                <a:lnTo>
                  <a:pt x="1790700" y="3238500"/>
                </a:lnTo>
                <a:lnTo>
                  <a:pt x="1873250" y="3276600"/>
                </a:lnTo>
                <a:lnTo>
                  <a:pt x="1873250" y="32766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Forma libre 4"/>
          <p:cNvSpPr/>
          <p:nvPr/>
        </p:nvSpPr>
        <p:spPr>
          <a:xfrm>
            <a:off x="1521431" y="3939595"/>
            <a:ext cx="5546117" cy="2635250"/>
          </a:xfrm>
          <a:custGeom>
            <a:avLst/>
            <a:gdLst>
              <a:gd name="connsiteX0" fmla="*/ 1905000 w 4933950"/>
              <a:gd name="connsiteY0" fmla="*/ 0 h 2635250"/>
              <a:gd name="connsiteX1" fmla="*/ 1816100 w 4933950"/>
              <a:gd name="connsiteY1" fmla="*/ 158750 h 2635250"/>
              <a:gd name="connsiteX2" fmla="*/ 1701800 w 4933950"/>
              <a:gd name="connsiteY2" fmla="*/ 342900 h 2635250"/>
              <a:gd name="connsiteX3" fmla="*/ 1587500 w 4933950"/>
              <a:gd name="connsiteY3" fmla="*/ 412750 h 2635250"/>
              <a:gd name="connsiteX4" fmla="*/ 1492250 w 4933950"/>
              <a:gd name="connsiteY4" fmla="*/ 546100 h 2635250"/>
              <a:gd name="connsiteX5" fmla="*/ 1460500 w 4933950"/>
              <a:gd name="connsiteY5" fmla="*/ 749300 h 2635250"/>
              <a:gd name="connsiteX6" fmla="*/ 1403350 w 4933950"/>
              <a:gd name="connsiteY6" fmla="*/ 977900 h 2635250"/>
              <a:gd name="connsiteX7" fmla="*/ 1282700 w 4933950"/>
              <a:gd name="connsiteY7" fmla="*/ 1066800 h 2635250"/>
              <a:gd name="connsiteX8" fmla="*/ 1130300 w 4933950"/>
              <a:gd name="connsiteY8" fmla="*/ 1117600 h 2635250"/>
              <a:gd name="connsiteX9" fmla="*/ 939800 w 4933950"/>
              <a:gd name="connsiteY9" fmla="*/ 1181100 h 2635250"/>
              <a:gd name="connsiteX10" fmla="*/ 755650 w 4933950"/>
              <a:gd name="connsiteY10" fmla="*/ 1200150 h 2635250"/>
              <a:gd name="connsiteX11" fmla="*/ 666750 w 4933950"/>
              <a:gd name="connsiteY11" fmla="*/ 1219200 h 2635250"/>
              <a:gd name="connsiteX12" fmla="*/ 533400 w 4933950"/>
              <a:gd name="connsiteY12" fmla="*/ 1371600 h 2635250"/>
              <a:gd name="connsiteX13" fmla="*/ 469900 w 4933950"/>
              <a:gd name="connsiteY13" fmla="*/ 1479550 h 2635250"/>
              <a:gd name="connsiteX14" fmla="*/ 400050 w 4933950"/>
              <a:gd name="connsiteY14" fmla="*/ 1581150 h 2635250"/>
              <a:gd name="connsiteX15" fmla="*/ 336550 w 4933950"/>
              <a:gd name="connsiteY15" fmla="*/ 1739900 h 2635250"/>
              <a:gd name="connsiteX16" fmla="*/ 273050 w 4933950"/>
              <a:gd name="connsiteY16" fmla="*/ 1949450 h 2635250"/>
              <a:gd name="connsiteX17" fmla="*/ 0 w 4933950"/>
              <a:gd name="connsiteY17" fmla="*/ 2635250 h 2635250"/>
              <a:gd name="connsiteX18" fmla="*/ 228600 w 4933950"/>
              <a:gd name="connsiteY18" fmla="*/ 2622550 h 2635250"/>
              <a:gd name="connsiteX19" fmla="*/ 679450 w 4933950"/>
              <a:gd name="connsiteY19" fmla="*/ 2495550 h 2635250"/>
              <a:gd name="connsiteX20" fmla="*/ 1257300 w 4933950"/>
              <a:gd name="connsiteY20" fmla="*/ 2317750 h 2635250"/>
              <a:gd name="connsiteX21" fmla="*/ 1797050 w 4933950"/>
              <a:gd name="connsiteY21" fmla="*/ 2190750 h 2635250"/>
              <a:gd name="connsiteX22" fmla="*/ 2184400 w 4933950"/>
              <a:gd name="connsiteY22" fmla="*/ 2152650 h 2635250"/>
              <a:gd name="connsiteX23" fmla="*/ 2273300 w 4933950"/>
              <a:gd name="connsiteY23" fmla="*/ 2089150 h 2635250"/>
              <a:gd name="connsiteX24" fmla="*/ 2508250 w 4933950"/>
              <a:gd name="connsiteY24" fmla="*/ 2019300 h 2635250"/>
              <a:gd name="connsiteX25" fmla="*/ 2857500 w 4933950"/>
              <a:gd name="connsiteY25" fmla="*/ 2000250 h 2635250"/>
              <a:gd name="connsiteX26" fmla="*/ 3060700 w 4933950"/>
              <a:gd name="connsiteY26" fmla="*/ 2012950 h 2635250"/>
              <a:gd name="connsiteX27" fmla="*/ 3270250 w 4933950"/>
              <a:gd name="connsiteY27" fmla="*/ 1968500 h 2635250"/>
              <a:gd name="connsiteX28" fmla="*/ 3511550 w 4933950"/>
              <a:gd name="connsiteY28" fmla="*/ 1962150 h 2635250"/>
              <a:gd name="connsiteX29" fmla="*/ 3835400 w 4933950"/>
              <a:gd name="connsiteY29" fmla="*/ 1930400 h 2635250"/>
              <a:gd name="connsiteX30" fmla="*/ 4083050 w 4933950"/>
              <a:gd name="connsiteY30" fmla="*/ 1936750 h 2635250"/>
              <a:gd name="connsiteX31" fmla="*/ 4349750 w 4933950"/>
              <a:gd name="connsiteY31" fmla="*/ 2057400 h 2635250"/>
              <a:gd name="connsiteX32" fmla="*/ 4933950 w 4933950"/>
              <a:gd name="connsiteY32" fmla="*/ 2165350 h 2635250"/>
              <a:gd name="connsiteX33" fmla="*/ 4902200 w 4933950"/>
              <a:gd name="connsiteY33" fmla="*/ 1866900 h 2635250"/>
              <a:gd name="connsiteX34" fmla="*/ 4730750 w 4933950"/>
              <a:gd name="connsiteY34" fmla="*/ 1682750 h 2635250"/>
              <a:gd name="connsiteX35" fmla="*/ 4470400 w 4933950"/>
              <a:gd name="connsiteY35" fmla="*/ 1517650 h 2635250"/>
              <a:gd name="connsiteX36" fmla="*/ 4260850 w 4933950"/>
              <a:gd name="connsiteY36" fmla="*/ 1447800 h 2635250"/>
              <a:gd name="connsiteX37" fmla="*/ 4000500 w 4933950"/>
              <a:gd name="connsiteY37" fmla="*/ 1339850 h 2635250"/>
              <a:gd name="connsiteX38" fmla="*/ 3848100 w 4933950"/>
              <a:gd name="connsiteY38" fmla="*/ 1155700 h 2635250"/>
              <a:gd name="connsiteX39" fmla="*/ 3784600 w 4933950"/>
              <a:gd name="connsiteY39" fmla="*/ 990600 h 2635250"/>
              <a:gd name="connsiteX40" fmla="*/ 3454400 w 4933950"/>
              <a:gd name="connsiteY40" fmla="*/ 952500 h 2635250"/>
              <a:gd name="connsiteX41" fmla="*/ 3276600 w 4933950"/>
              <a:gd name="connsiteY41" fmla="*/ 876300 h 2635250"/>
              <a:gd name="connsiteX42" fmla="*/ 2984500 w 4933950"/>
              <a:gd name="connsiteY42" fmla="*/ 660400 h 2635250"/>
              <a:gd name="connsiteX43" fmla="*/ 2628900 w 4933950"/>
              <a:gd name="connsiteY43" fmla="*/ 508000 h 2635250"/>
              <a:gd name="connsiteX44" fmla="*/ 2374900 w 4933950"/>
              <a:gd name="connsiteY44" fmla="*/ 425450 h 2635250"/>
              <a:gd name="connsiteX45" fmla="*/ 2368550 w 4933950"/>
              <a:gd name="connsiteY45" fmla="*/ 254000 h 2635250"/>
              <a:gd name="connsiteX46" fmla="*/ 2355850 w 4933950"/>
              <a:gd name="connsiteY46" fmla="*/ 31750 h 2635250"/>
              <a:gd name="connsiteX47" fmla="*/ 2114550 w 4933950"/>
              <a:gd name="connsiteY47" fmla="*/ 25400 h 2635250"/>
              <a:gd name="connsiteX48" fmla="*/ 1905000 w 4933950"/>
              <a:gd name="connsiteY48" fmla="*/ 0 h 2635250"/>
              <a:gd name="connsiteX0" fmla="*/ 1905000 w 4933950"/>
              <a:gd name="connsiteY0" fmla="*/ 0 h 2635250"/>
              <a:gd name="connsiteX1" fmla="*/ 1816100 w 4933950"/>
              <a:gd name="connsiteY1" fmla="*/ 158750 h 2635250"/>
              <a:gd name="connsiteX2" fmla="*/ 1701800 w 4933950"/>
              <a:gd name="connsiteY2" fmla="*/ 342900 h 2635250"/>
              <a:gd name="connsiteX3" fmla="*/ 1587500 w 4933950"/>
              <a:gd name="connsiteY3" fmla="*/ 412750 h 2635250"/>
              <a:gd name="connsiteX4" fmla="*/ 1492250 w 4933950"/>
              <a:gd name="connsiteY4" fmla="*/ 546100 h 2635250"/>
              <a:gd name="connsiteX5" fmla="*/ 1460500 w 4933950"/>
              <a:gd name="connsiteY5" fmla="*/ 749300 h 2635250"/>
              <a:gd name="connsiteX6" fmla="*/ 1403350 w 4933950"/>
              <a:gd name="connsiteY6" fmla="*/ 977900 h 2635250"/>
              <a:gd name="connsiteX7" fmla="*/ 1282700 w 4933950"/>
              <a:gd name="connsiteY7" fmla="*/ 1066800 h 2635250"/>
              <a:gd name="connsiteX8" fmla="*/ 1130300 w 4933950"/>
              <a:gd name="connsiteY8" fmla="*/ 1117600 h 2635250"/>
              <a:gd name="connsiteX9" fmla="*/ 939800 w 4933950"/>
              <a:gd name="connsiteY9" fmla="*/ 1181100 h 2635250"/>
              <a:gd name="connsiteX10" fmla="*/ 755650 w 4933950"/>
              <a:gd name="connsiteY10" fmla="*/ 1200150 h 2635250"/>
              <a:gd name="connsiteX11" fmla="*/ 666750 w 4933950"/>
              <a:gd name="connsiteY11" fmla="*/ 1219200 h 2635250"/>
              <a:gd name="connsiteX12" fmla="*/ 299936 w 4933950"/>
              <a:gd name="connsiteY12" fmla="*/ 1128408 h 2635250"/>
              <a:gd name="connsiteX13" fmla="*/ 469900 w 4933950"/>
              <a:gd name="connsiteY13" fmla="*/ 1479550 h 2635250"/>
              <a:gd name="connsiteX14" fmla="*/ 400050 w 4933950"/>
              <a:gd name="connsiteY14" fmla="*/ 1581150 h 2635250"/>
              <a:gd name="connsiteX15" fmla="*/ 336550 w 4933950"/>
              <a:gd name="connsiteY15" fmla="*/ 1739900 h 2635250"/>
              <a:gd name="connsiteX16" fmla="*/ 273050 w 4933950"/>
              <a:gd name="connsiteY16" fmla="*/ 1949450 h 2635250"/>
              <a:gd name="connsiteX17" fmla="*/ 0 w 4933950"/>
              <a:gd name="connsiteY17" fmla="*/ 2635250 h 2635250"/>
              <a:gd name="connsiteX18" fmla="*/ 228600 w 4933950"/>
              <a:gd name="connsiteY18" fmla="*/ 2622550 h 2635250"/>
              <a:gd name="connsiteX19" fmla="*/ 679450 w 4933950"/>
              <a:gd name="connsiteY19" fmla="*/ 2495550 h 2635250"/>
              <a:gd name="connsiteX20" fmla="*/ 1257300 w 4933950"/>
              <a:gd name="connsiteY20" fmla="*/ 2317750 h 2635250"/>
              <a:gd name="connsiteX21" fmla="*/ 1797050 w 4933950"/>
              <a:gd name="connsiteY21" fmla="*/ 2190750 h 2635250"/>
              <a:gd name="connsiteX22" fmla="*/ 2184400 w 4933950"/>
              <a:gd name="connsiteY22" fmla="*/ 2152650 h 2635250"/>
              <a:gd name="connsiteX23" fmla="*/ 2273300 w 4933950"/>
              <a:gd name="connsiteY23" fmla="*/ 2089150 h 2635250"/>
              <a:gd name="connsiteX24" fmla="*/ 2508250 w 4933950"/>
              <a:gd name="connsiteY24" fmla="*/ 2019300 h 2635250"/>
              <a:gd name="connsiteX25" fmla="*/ 2857500 w 4933950"/>
              <a:gd name="connsiteY25" fmla="*/ 2000250 h 2635250"/>
              <a:gd name="connsiteX26" fmla="*/ 3060700 w 4933950"/>
              <a:gd name="connsiteY26" fmla="*/ 2012950 h 2635250"/>
              <a:gd name="connsiteX27" fmla="*/ 3270250 w 4933950"/>
              <a:gd name="connsiteY27" fmla="*/ 1968500 h 2635250"/>
              <a:gd name="connsiteX28" fmla="*/ 3511550 w 4933950"/>
              <a:gd name="connsiteY28" fmla="*/ 1962150 h 2635250"/>
              <a:gd name="connsiteX29" fmla="*/ 3835400 w 4933950"/>
              <a:gd name="connsiteY29" fmla="*/ 1930400 h 2635250"/>
              <a:gd name="connsiteX30" fmla="*/ 4083050 w 4933950"/>
              <a:gd name="connsiteY30" fmla="*/ 1936750 h 2635250"/>
              <a:gd name="connsiteX31" fmla="*/ 4349750 w 4933950"/>
              <a:gd name="connsiteY31" fmla="*/ 2057400 h 2635250"/>
              <a:gd name="connsiteX32" fmla="*/ 4933950 w 4933950"/>
              <a:gd name="connsiteY32" fmla="*/ 2165350 h 2635250"/>
              <a:gd name="connsiteX33" fmla="*/ 4902200 w 4933950"/>
              <a:gd name="connsiteY33" fmla="*/ 1866900 h 2635250"/>
              <a:gd name="connsiteX34" fmla="*/ 4730750 w 4933950"/>
              <a:gd name="connsiteY34" fmla="*/ 1682750 h 2635250"/>
              <a:gd name="connsiteX35" fmla="*/ 4470400 w 4933950"/>
              <a:gd name="connsiteY35" fmla="*/ 1517650 h 2635250"/>
              <a:gd name="connsiteX36" fmla="*/ 4260850 w 4933950"/>
              <a:gd name="connsiteY36" fmla="*/ 1447800 h 2635250"/>
              <a:gd name="connsiteX37" fmla="*/ 4000500 w 4933950"/>
              <a:gd name="connsiteY37" fmla="*/ 1339850 h 2635250"/>
              <a:gd name="connsiteX38" fmla="*/ 3848100 w 4933950"/>
              <a:gd name="connsiteY38" fmla="*/ 1155700 h 2635250"/>
              <a:gd name="connsiteX39" fmla="*/ 3784600 w 4933950"/>
              <a:gd name="connsiteY39" fmla="*/ 990600 h 2635250"/>
              <a:gd name="connsiteX40" fmla="*/ 3454400 w 4933950"/>
              <a:gd name="connsiteY40" fmla="*/ 952500 h 2635250"/>
              <a:gd name="connsiteX41" fmla="*/ 3276600 w 4933950"/>
              <a:gd name="connsiteY41" fmla="*/ 876300 h 2635250"/>
              <a:gd name="connsiteX42" fmla="*/ 2984500 w 4933950"/>
              <a:gd name="connsiteY42" fmla="*/ 660400 h 2635250"/>
              <a:gd name="connsiteX43" fmla="*/ 2628900 w 4933950"/>
              <a:gd name="connsiteY43" fmla="*/ 508000 h 2635250"/>
              <a:gd name="connsiteX44" fmla="*/ 2374900 w 4933950"/>
              <a:gd name="connsiteY44" fmla="*/ 425450 h 2635250"/>
              <a:gd name="connsiteX45" fmla="*/ 2368550 w 4933950"/>
              <a:gd name="connsiteY45" fmla="*/ 254000 h 2635250"/>
              <a:gd name="connsiteX46" fmla="*/ 2355850 w 4933950"/>
              <a:gd name="connsiteY46" fmla="*/ 31750 h 2635250"/>
              <a:gd name="connsiteX47" fmla="*/ 2114550 w 4933950"/>
              <a:gd name="connsiteY47" fmla="*/ 25400 h 2635250"/>
              <a:gd name="connsiteX48" fmla="*/ 1905000 w 4933950"/>
              <a:gd name="connsiteY48" fmla="*/ 0 h 2635250"/>
              <a:gd name="connsiteX0" fmla="*/ 2096581 w 5125531"/>
              <a:gd name="connsiteY0" fmla="*/ 0 h 2635250"/>
              <a:gd name="connsiteX1" fmla="*/ 2007681 w 5125531"/>
              <a:gd name="connsiteY1" fmla="*/ 158750 h 2635250"/>
              <a:gd name="connsiteX2" fmla="*/ 1893381 w 5125531"/>
              <a:gd name="connsiteY2" fmla="*/ 342900 h 2635250"/>
              <a:gd name="connsiteX3" fmla="*/ 1779081 w 5125531"/>
              <a:gd name="connsiteY3" fmla="*/ 412750 h 2635250"/>
              <a:gd name="connsiteX4" fmla="*/ 1683831 w 5125531"/>
              <a:gd name="connsiteY4" fmla="*/ 546100 h 2635250"/>
              <a:gd name="connsiteX5" fmla="*/ 1652081 w 5125531"/>
              <a:gd name="connsiteY5" fmla="*/ 749300 h 2635250"/>
              <a:gd name="connsiteX6" fmla="*/ 1594931 w 5125531"/>
              <a:gd name="connsiteY6" fmla="*/ 977900 h 2635250"/>
              <a:gd name="connsiteX7" fmla="*/ 1474281 w 5125531"/>
              <a:gd name="connsiteY7" fmla="*/ 1066800 h 2635250"/>
              <a:gd name="connsiteX8" fmla="*/ 1321881 w 5125531"/>
              <a:gd name="connsiteY8" fmla="*/ 1117600 h 2635250"/>
              <a:gd name="connsiteX9" fmla="*/ 1131381 w 5125531"/>
              <a:gd name="connsiteY9" fmla="*/ 1181100 h 2635250"/>
              <a:gd name="connsiteX10" fmla="*/ 947231 w 5125531"/>
              <a:gd name="connsiteY10" fmla="*/ 1200150 h 2635250"/>
              <a:gd name="connsiteX11" fmla="*/ 858331 w 5125531"/>
              <a:gd name="connsiteY11" fmla="*/ 1219200 h 2635250"/>
              <a:gd name="connsiteX12" fmla="*/ 491517 w 5125531"/>
              <a:gd name="connsiteY12" fmla="*/ 1128408 h 2635250"/>
              <a:gd name="connsiteX13" fmla="*/ 0 w 5125531"/>
              <a:gd name="connsiteY13" fmla="*/ 1100171 h 2635250"/>
              <a:gd name="connsiteX14" fmla="*/ 591631 w 5125531"/>
              <a:gd name="connsiteY14" fmla="*/ 1581150 h 2635250"/>
              <a:gd name="connsiteX15" fmla="*/ 528131 w 5125531"/>
              <a:gd name="connsiteY15" fmla="*/ 1739900 h 2635250"/>
              <a:gd name="connsiteX16" fmla="*/ 464631 w 5125531"/>
              <a:gd name="connsiteY16" fmla="*/ 1949450 h 2635250"/>
              <a:gd name="connsiteX17" fmla="*/ 191581 w 5125531"/>
              <a:gd name="connsiteY17" fmla="*/ 2635250 h 2635250"/>
              <a:gd name="connsiteX18" fmla="*/ 420181 w 5125531"/>
              <a:gd name="connsiteY18" fmla="*/ 2622550 h 2635250"/>
              <a:gd name="connsiteX19" fmla="*/ 871031 w 5125531"/>
              <a:gd name="connsiteY19" fmla="*/ 2495550 h 2635250"/>
              <a:gd name="connsiteX20" fmla="*/ 1448881 w 5125531"/>
              <a:gd name="connsiteY20" fmla="*/ 2317750 h 2635250"/>
              <a:gd name="connsiteX21" fmla="*/ 1988631 w 5125531"/>
              <a:gd name="connsiteY21" fmla="*/ 2190750 h 2635250"/>
              <a:gd name="connsiteX22" fmla="*/ 2375981 w 5125531"/>
              <a:gd name="connsiteY22" fmla="*/ 2152650 h 2635250"/>
              <a:gd name="connsiteX23" fmla="*/ 2464881 w 5125531"/>
              <a:gd name="connsiteY23" fmla="*/ 2089150 h 2635250"/>
              <a:gd name="connsiteX24" fmla="*/ 2699831 w 5125531"/>
              <a:gd name="connsiteY24" fmla="*/ 2019300 h 2635250"/>
              <a:gd name="connsiteX25" fmla="*/ 3049081 w 5125531"/>
              <a:gd name="connsiteY25" fmla="*/ 2000250 h 2635250"/>
              <a:gd name="connsiteX26" fmla="*/ 3252281 w 5125531"/>
              <a:gd name="connsiteY26" fmla="*/ 2012950 h 2635250"/>
              <a:gd name="connsiteX27" fmla="*/ 3461831 w 5125531"/>
              <a:gd name="connsiteY27" fmla="*/ 1968500 h 2635250"/>
              <a:gd name="connsiteX28" fmla="*/ 3703131 w 5125531"/>
              <a:gd name="connsiteY28" fmla="*/ 1962150 h 2635250"/>
              <a:gd name="connsiteX29" fmla="*/ 4026981 w 5125531"/>
              <a:gd name="connsiteY29" fmla="*/ 1930400 h 2635250"/>
              <a:gd name="connsiteX30" fmla="*/ 4274631 w 5125531"/>
              <a:gd name="connsiteY30" fmla="*/ 1936750 h 2635250"/>
              <a:gd name="connsiteX31" fmla="*/ 4541331 w 5125531"/>
              <a:gd name="connsiteY31" fmla="*/ 2057400 h 2635250"/>
              <a:gd name="connsiteX32" fmla="*/ 5125531 w 5125531"/>
              <a:gd name="connsiteY32" fmla="*/ 2165350 h 2635250"/>
              <a:gd name="connsiteX33" fmla="*/ 5093781 w 5125531"/>
              <a:gd name="connsiteY33" fmla="*/ 1866900 h 2635250"/>
              <a:gd name="connsiteX34" fmla="*/ 4922331 w 5125531"/>
              <a:gd name="connsiteY34" fmla="*/ 1682750 h 2635250"/>
              <a:gd name="connsiteX35" fmla="*/ 4661981 w 5125531"/>
              <a:gd name="connsiteY35" fmla="*/ 1517650 h 2635250"/>
              <a:gd name="connsiteX36" fmla="*/ 4452431 w 5125531"/>
              <a:gd name="connsiteY36" fmla="*/ 1447800 h 2635250"/>
              <a:gd name="connsiteX37" fmla="*/ 4192081 w 5125531"/>
              <a:gd name="connsiteY37" fmla="*/ 1339850 h 2635250"/>
              <a:gd name="connsiteX38" fmla="*/ 4039681 w 5125531"/>
              <a:gd name="connsiteY38" fmla="*/ 1155700 h 2635250"/>
              <a:gd name="connsiteX39" fmla="*/ 3976181 w 5125531"/>
              <a:gd name="connsiteY39" fmla="*/ 990600 h 2635250"/>
              <a:gd name="connsiteX40" fmla="*/ 3645981 w 5125531"/>
              <a:gd name="connsiteY40" fmla="*/ 952500 h 2635250"/>
              <a:gd name="connsiteX41" fmla="*/ 3468181 w 5125531"/>
              <a:gd name="connsiteY41" fmla="*/ 876300 h 2635250"/>
              <a:gd name="connsiteX42" fmla="*/ 3176081 w 5125531"/>
              <a:gd name="connsiteY42" fmla="*/ 660400 h 2635250"/>
              <a:gd name="connsiteX43" fmla="*/ 2820481 w 5125531"/>
              <a:gd name="connsiteY43" fmla="*/ 508000 h 2635250"/>
              <a:gd name="connsiteX44" fmla="*/ 2566481 w 5125531"/>
              <a:gd name="connsiteY44" fmla="*/ 425450 h 2635250"/>
              <a:gd name="connsiteX45" fmla="*/ 2560131 w 5125531"/>
              <a:gd name="connsiteY45" fmla="*/ 254000 h 2635250"/>
              <a:gd name="connsiteX46" fmla="*/ 2547431 w 5125531"/>
              <a:gd name="connsiteY46" fmla="*/ 31750 h 2635250"/>
              <a:gd name="connsiteX47" fmla="*/ 2306131 w 5125531"/>
              <a:gd name="connsiteY47" fmla="*/ 25400 h 2635250"/>
              <a:gd name="connsiteX48" fmla="*/ 2096581 w 5125531"/>
              <a:gd name="connsiteY48" fmla="*/ 0 h 2635250"/>
              <a:gd name="connsiteX0" fmla="*/ 2477716 w 5506666"/>
              <a:gd name="connsiteY0" fmla="*/ 0 h 2635250"/>
              <a:gd name="connsiteX1" fmla="*/ 2388816 w 5506666"/>
              <a:gd name="connsiteY1" fmla="*/ 158750 h 2635250"/>
              <a:gd name="connsiteX2" fmla="*/ 2274516 w 5506666"/>
              <a:gd name="connsiteY2" fmla="*/ 342900 h 2635250"/>
              <a:gd name="connsiteX3" fmla="*/ 2160216 w 5506666"/>
              <a:gd name="connsiteY3" fmla="*/ 412750 h 2635250"/>
              <a:gd name="connsiteX4" fmla="*/ 2064966 w 5506666"/>
              <a:gd name="connsiteY4" fmla="*/ 546100 h 2635250"/>
              <a:gd name="connsiteX5" fmla="*/ 2033216 w 5506666"/>
              <a:gd name="connsiteY5" fmla="*/ 749300 h 2635250"/>
              <a:gd name="connsiteX6" fmla="*/ 1976066 w 5506666"/>
              <a:gd name="connsiteY6" fmla="*/ 977900 h 2635250"/>
              <a:gd name="connsiteX7" fmla="*/ 1855416 w 5506666"/>
              <a:gd name="connsiteY7" fmla="*/ 1066800 h 2635250"/>
              <a:gd name="connsiteX8" fmla="*/ 1703016 w 5506666"/>
              <a:gd name="connsiteY8" fmla="*/ 1117600 h 2635250"/>
              <a:gd name="connsiteX9" fmla="*/ 1512516 w 5506666"/>
              <a:gd name="connsiteY9" fmla="*/ 1181100 h 2635250"/>
              <a:gd name="connsiteX10" fmla="*/ 1328366 w 5506666"/>
              <a:gd name="connsiteY10" fmla="*/ 1200150 h 2635250"/>
              <a:gd name="connsiteX11" fmla="*/ 1239466 w 5506666"/>
              <a:gd name="connsiteY11" fmla="*/ 1219200 h 2635250"/>
              <a:gd name="connsiteX12" fmla="*/ 872652 w 5506666"/>
              <a:gd name="connsiteY12" fmla="*/ 1128408 h 2635250"/>
              <a:gd name="connsiteX13" fmla="*/ 381135 w 5506666"/>
              <a:gd name="connsiteY13" fmla="*/ 1100171 h 2635250"/>
              <a:gd name="connsiteX14" fmla="*/ 0 w 5506666"/>
              <a:gd name="connsiteY14" fmla="*/ 1201771 h 2635250"/>
              <a:gd name="connsiteX15" fmla="*/ 909266 w 5506666"/>
              <a:gd name="connsiteY15" fmla="*/ 1739900 h 2635250"/>
              <a:gd name="connsiteX16" fmla="*/ 845766 w 5506666"/>
              <a:gd name="connsiteY16" fmla="*/ 1949450 h 2635250"/>
              <a:gd name="connsiteX17" fmla="*/ 572716 w 5506666"/>
              <a:gd name="connsiteY17" fmla="*/ 2635250 h 2635250"/>
              <a:gd name="connsiteX18" fmla="*/ 801316 w 5506666"/>
              <a:gd name="connsiteY18" fmla="*/ 2622550 h 2635250"/>
              <a:gd name="connsiteX19" fmla="*/ 1252166 w 5506666"/>
              <a:gd name="connsiteY19" fmla="*/ 2495550 h 2635250"/>
              <a:gd name="connsiteX20" fmla="*/ 1830016 w 5506666"/>
              <a:gd name="connsiteY20" fmla="*/ 2317750 h 2635250"/>
              <a:gd name="connsiteX21" fmla="*/ 2369766 w 5506666"/>
              <a:gd name="connsiteY21" fmla="*/ 2190750 h 2635250"/>
              <a:gd name="connsiteX22" fmla="*/ 2757116 w 5506666"/>
              <a:gd name="connsiteY22" fmla="*/ 2152650 h 2635250"/>
              <a:gd name="connsiteX23" fmla="*/ 2846016 w 5506666"/>
              <a:gd name="connsiteY23" fmla="*/ 2089150 h 2635250"/>
              <a:gd name="connsiteX24" fmla="*/ 3080966 w 5506666"/>
              <a:gd name="connsiteY24" fmla="*/ 2019300 h 2635250"/>
              <a:gd name="connsiteX25" fmla="*/ 3430216 w 5506666"/>
              <a:gd name="connsiteY25" fmla="*/ 2000250 h 2635250"/>
              <a:gd name="connsiteX26" fmla="*/ 3633416 w 5506666"/>
              <a:gd name="connsiteY26" fmla="*/ 2012950 h 2635250"/>
              <a:gd name="connsiteX27" fmla="*/ 3842966 w 5506666"/>
              <a:gd name="connsiteY27" fmla="*/ 1968500 h 2635250"/>
              <a:gd name="connsiteX28" fmla="*/ 4084266 w 5506666"/>
              <a:gd name="connsiteY28" fmla="*/ 1962150 h 2635250"/>
              <a:gd name="connsiteX29" fmla="*/ 4408116 w 5506666"/>
              <a:gd name="connsiteY29" fmla="*/ 1930400 h 2635250"/>
              <a:gd name="connsiteX30" fmla="*/ 4655766 w 5506666"/>
              <a:gd name="connsiteY30" fmla="*/ 1936750 h 2635250"/>
              <a:gd name="connsiteX31" fmla="*/ 4922466 w 5506666"/>
              <a:gd name="connsiteY31" fmla="*/ 2057400 h 2635250"/>
              <a:gd name="connsiteX32" fmla="*/ 5506666 w 5506666"/>
              <a:gd name="connsiteY32" fmla="*/ 2165350 h 2635250"/>
              <a:gd name="connsiteX33" fmla="*/ 5474916 w 5506666"/>
              <a:gd name="connsiteY33" fmla="*/ 1866900 h 2635250"/>
              <a:gd name="connsiteX34" fmla="*/ 5303466 w 5506666"/>
              <a:gd name="connsiteY34" fmla="*/ 1682750 h 2635250"/>
              <a:gd name="connsiteX35" fmla="*/ 5043116 w 5506666"/>
              <a:gd name="connsiteY35" fmla="*/ 1517650 h 2635250"/>
              <a:gd name="connsiteX36" fmla="*/ 4833566 w 5506666"/>
              <a:gd name="connsiteY36" fmla="*/ 1447800 h 2635250"/>
              <a:gd name="connsiteX37" fmla="*/ 4573216 w 5506666"/>
              <a:gd name="connsiteY37" fmla="*/ 1339850 h 2635250"/>
              <a:gd name="connsiteX38" fmla="*/ 4420816 w 5506666"/>
              <a:gd name="connsiteY38" fmla="*/ 1155700 h 2635250"/>
              <a:gd name="connsiteX39" fmla="*/ 4357316 w 5506666"/>
              <a:gd name="connsiteY39" fmla="*/ 990600 h 2635250"/>
              <a:gd name="connsiteX40" fmla="*/ 4027116 w 5506666"/>
              <a:gd name="connsiteY40" fmla="*/ 952500 h 2635250"/>
              <a:gd name="connsiteX41" fmla="*/ 3849316 w 5506666"/>
              <a:gd name="connsiteY41" fmla="*/ 876300 h 2635250"/>
              <a:gd name="connsiteX42" fmla="*/ 3557216 w 5506666"/>
              <a:gd name="connsiteY42" fmla="*/ 660400 h 2635250"/>
              <a:gd name="connsiteX43" fmla="*/ 3201616 w 5506666"/>
              <a:gd name="connsiteY43" fmla="*/ 508000 h 2635250"/>
              <a:gd name="connsiteX44" fmla="*/ 2947616 w 5506666"/>
              <a:gd name="connsiteY44" fmla="*/ 425450 h 2635250"/>
              <a:gd name="connsiteX45" fmla="*/ 2941266 w 5506666"/>
              <a:gd name="connsiteY45" fmla="*/ 254000 h 2635250"/>
              <a:gd name="connsiteX46" fmla="*/ 2928566 w 5506666"/>
              <a:gd name="connsiteY46" fmla="*/ 31750 h 2635250"/>
              <a:gd name="connsiteX47" fmla="*/ 2687266 w 5506666"/>
              <a:gd name="connsiteY47" fmla="*/ 25400 h 2635250"/>
              <a:gd name="connsiteX48" fmla="*/ 2477716 w 5506666"/>
              <a:gd name="connsiteY48" fmla="*/ 0 h 2635250"/>
              <a:gd name="connsiteX0" fmla="*/ 2512033 w 5540983"/>
              <a:gd name="connsiteY0" fmla="*/ 0 h 2635250"/>
              <a:gd name="connsiteX1" fmla="*/ 2423133 w 5540983"/>
              <a:gd name="connsiteY1" fmla="*/ 158750 h 2635250"/>
              <a:gd name="connsiteX2" fmla="*/ 2308833 w 5540983"/>
              <a:gd name="connsiteY2" fmla="*/ 342900 h 2635250"/>
              <a:gd name="connsiteX3" fmla="*/ 2194533 w 5540983"/>
              <a:gd name="connsiteY3" fmla="*/ 412750 h 2635250"/>
              <a:gd name="connsiteX4" fmla="*/ 2099283 w 5540983"/>
              <a:gd name="connsiteY4" fmla="*/ 546100 h 2635250"/>
              <a:gd name="connsiteX5" fmla="*/ 2067533 w 5540983"/>
              <a:gd name="connsiteY5" fmla="*/ 749300 h 2635250"/>
              <a:gd name="connsiteX6" fmla="*/ 2010383 w 5540983"/>
              <a:gd name="connsiteY6" fmla="*/ 977900 h 2635250"/>
              <a:gd name="connsiteX7" fmla="*/ 1889733 w 5540983"/>
              <a:gd name="connsiteY7" fmla="*/ 1066800 h 2635250"/>
              <a:gd name="connsiteX8" fmla="*/ 1737333 w 5540983"/>
              <a:gd name="connsiteY8" fmla="*/ 1117600 h 2635250"/>
              <a:gd name="connsiteX9" fmla="*/ 1546833 w 5540983"/>
              <a:gd name="connsiteY9" fmla="*/ 1181100 h 2635250"/>
              <a:gd name="connsiteX10" fmla="*/ 1362683 w 5540983"/>
              <a:gd name="connsiteY10" fmla="*/ 1200150 h 2635250"/>
              <a:gd name="connsiteX11" fmla="*/ 1273783 w 5540983"/>
              <a:gd name="connsiteY11" fmla="*/ 1219200 h 2635250"/>
              <a:gd name="connsiteX12" fmla="*/ 906969 w 5540983"/>
              <a:gd name="connsiteY12" fmla="*/ 1128408 h 2635250"/>
              <a:gd name="connsiteX13" fmla="*/ 415452 w 5540983"/>
              <a:gd name="connsiteY13" fmla="*/ 1100171 h 2635250"/>
              <a:gd name="connsiteX14" fmla="*/ 34317 w 5540983"/>
              <a:gd name="connsiteY14" fmla="*/ 1201771 h 2635250"/>
              <a:gd name="connsiteX15" fmla="*/ 0 w 5540983"/>
              <a:gd name="connsiteY15" fmla="*/ 1516164 h 2635250"/>
              <a:gd name="connsiteX16" fmla="*/ 880083 w 5540983"/>
              <a:gd name="connsiteY16" fmla="*/ 1949450 h 2635250"/>
              <a:gd name="connsiteX17" fmla="*/ 607033 w 5540983"/>
              <a:gd name="connsiteY17" fmla="*/ 2635250 h 2635250"/>
              <a:gd name="connsiteX18" fmla="*/ 835633 w 5540983"/>
              <a:gd name="connsiteY18" fmla="*/ 2622550 h 2635250"/>
              <a:gd name="connsiteX19" fmla="*/ 1286483 w 5540983"/>
              <a:gd name="connsiteY19" fmla="*/ 2495550 h 2635250"/>
              <a:gd name="connsiteX20" fmla="*/ 1864333 w 5540983"/>
              <a:gd name="connsiteY20" fmla="*/ 2317750 h 2635250"/>
              <a:gd name="connsiteX21" fmla="*/ 2404083 w 5540983"/>
              <a:gd name="connsiteY21" fmla="*/ 2190750 h 2635250"/>
              <a:gd name="connsiteX22" fmla="*/ 2791433 w 5540983"/>
              <a:gd name="connsiteY22" fmla="*/ 2152650 h 2635250"/>
              <a:gd name="connsiteX23" fmla="*/ 2880333 w 5540983"/>
              <a:gd name="connsiteY23" fmla="*/ 2089150 h 2635250"/>
              <a:gd name="connsiteX24" fmla="*/ 3115283 w 5540983"/>
              <a:gd name="connsiteY24" fmla="*/ 2019300 h 2635250"/>
              <a:gd name="connsiteX25" fmla="*/ 3464533 w 5540983"/>
              <a:gd name="connsiteY25" fmla="*/ 2000250 h 2635250"/>
              <a:gd name="connsiteX26" fmla="*/ 3667733 w 5540983"/>
              <a:gd name="connsiteY26" fmla="*/ 2012950 h 2635250"/>
              <a:gd name="connsiteX27" fmla="*/ 3877283 w 5540983"/>
              <a:gd name="connsiteY27" fmla="*/ 1968500 h 2635250"/>
              <a:gd name="connsiteX28" fmla="*/ 4118583 w 5540983"/>
              <a:gd name="connsiteY28" fmla="*/ 1962150 h 2635250"/>
              <a:gd name="connsiteX29" fmla="*/ 4442433 w 5540983"/>
              <a:gd name="connsiteY29" fmla="*/ 1930400 h 2635250"/>
              <a:gd name="connsiteX30" fmla="*/ 4690083 w 5540983"/>
              <a:gd name="connsiteY30" fmla="*/ 1936750 h 2635250"/>
              <a:gd name="connsiteX31" fmla="*/ 4956783 w 5540983"/>
              <a:gd name="connsiteY31" fmla="*/ 2057400 h 2635250"/>
              <a:gd name="connsiteX32" fmla="*/ 5540983 w 5540983"/>
              <a:gd name="connsiteY32" fmla="*/ 2165350 h 2635250"/>
              <a:gd name="connsiteX33" fmla="*/ 5509233 w 5540983"/>
              <a:gd name="connsiteY33" fmla="*/ 1866900 h 2635250"/>
              <a:gd name="connsiteX34" fmla="*/ 5337783 w 5540983"/>
              <a:gd name="connsiteY34" fmla="*/ 1682750 h 2635250"/>
              <a:gd name="connsiteX35" fmla="*/ 5077433 w 5540983"/>
              <a:gd name="connsiteY35" fmla="*/ 1517650 h 2635250"/>
              <a:gd name="connsiteX36" fmla="*/ 4867883 w 5540983"/>
              <a:gd name="connsiteY36" fmla="*/ 1447800 h 2635250"/>
              <a:gd name="connsiteX37" fmla="*/ 4607533 w 5540983"/>
              <a:gd name="connsiteY37" fmla="*/ 1339850 h 2635250"/>
              <a:gd name="connsiteX38" fmla="*/ 4455133 w 5540983"/>
              <a:gd name="connsiteY38" fmla="*/ 1155700 h 2635250"/>
              <a:gd name="connsiteX39" fmla="*/ 4391633 w 5540983"/>
              <a:gd name="connsiteY39" fmla="*/ 990600 h 2635250"/>
              <a:gd name="connsiteX40" fmla="*/ 4061433 w 5540983"/>
              <a:gd name="connsiteY40" fmla="*/ 952500 h 2635250"/>
              <a:gd name="connsiteX41" fmla="*/ 3883633 w 5540983"/>
              <a:gd name="connsiteY41" fmla="*/ 876300 h 2635250"/>
              <a:gd name="connsiteX42" fmla="*/ 3591533 w 5540983"/>
              <a:gd name="connsiteY42" fmla="*/ 660400 h 2635250"/>
              <a:gd name="connsiteX43" fmla="*/ 3235933 w 5540983"/>
              <a:gd name="connsiteY43" fmla="*/ 508000 h 2635250"/>
              <a:gd name="connsiteX44" fmla="*/ 2981933 w 5540983"/>
              <a:gd name="connsiteY44" fmla="*/ 425450 h 2635250"/>
              <a:gd name="connsiteX45" fmla="*/ 2975583 w 5540983"/>
              <a:gd name="connsiteY45" fmla="*/ 254000 h 2635250"/>
              <a:gd name="connsiteX46" fmla="*/ 2962883 w 5540983"/>
              <a:gd name="connsiteY46" fmla="*/ 31750 h 2635250"/>
              <a:gd name="connsiteX47" fmla="*/ 2721583 w 5540983"/>
              <a:gd name="connsiteY47" fmla="*/ 25400 h 2635250"/>
              <a:gd name="connsiteX48" fmla="*/ 2512033 w 5540983"/>
              <a:gd name="connsiteY48" fmla="*/ 0 h 2635250"/>
              <a:gd name="connsiteX0" fmla="*/ 2517167 w 5546117"/>
              <a:gd name="connsiteY0" fmla="*/ 0 h 2635250"/>
              <a:gd name="connsiteX1" fmla="*/ 2428267 w 5546117"/>
              <a:gd name="connsiteY1" fmla="*/ 158750 h 2635250"/>
              <a:gd name="connsiteX2" fmla="*/ 2313967 w 5546117"/>
              <a:gd name="connsiteY2" fmla="*/ 342900 h 2635250"/>
              <a:gd name="connsiteX3" fmla="*/ 2199667 w 5546117"/>
              <a:gd name="connsiteY3" fmla="*/ 412750 h 2635250"/>
              <a:gd name="connsiteX4" fmla="*/ 2104417 w 5546117"/>
              <a:gd name="connsiteY4" fmla="*/ 546100 h 2635250"/>
              <a:gd name="connsiteX5" fmla="*/ 2072667 w 5546117"/>
              <a:gd name="connsiteY5" fmla="*/ 749300 h 2635250"/>
              <a:gd name="connsiteX6" fmla="*/ 2015517 w 5546117"/>
              <a:gd name="connsiteY6" fmla="*/ 977900 h 2635250"/>
              <a:gd name="connsiteX7" fmla="*/ 1894867 w 5546117"/>
              <a:gd name="connsiteY7" fmla="*/ 1066800 h 2635250"/>
              <a:gd name="connsiteX8" fmla="*/ 1742467 w 5546117"/>
              <a:gd name="connsiteY8" fmla="*/ 1117600 h 2635250"/>
              <a:gd name="connsiteX9" fmla="*/ 1551967 w 5546117"/>
              <a:gd name="connsiteY9" fmla="*/ 1181100 h 2635250"/>
              <a:gd name="connsiteX10" fmla="*/ 1367817 w 5546117"/>
              <a:gd name="connsiteY10" fmla="*/ 1200150 h 2635250"/>
              <a:gd name="connsiteX11" fmla="*/ 1278917 w 5546117"/>
              <a:gd name="connsiteY11" fmla="*/ 1219200 h 2635250"/>
              <a:gd name="connsiteX12" fmla="*/ 912103 w 5546117"/>
              <a:gd name="connsiteY12" fmla="*/ 1128408 h 2635250"/>
              <a:gd name="connsiteX13" fmla="*/ 420586 w 5546117"/>
              <a:gd name="connsiteY13" fmla="*/ 1100171 h 2635250"/>
              <a:gd name="connsiteX14" fmla="*/ 39451 w 5546117"/>
              <a:gd name="connsiteY14" fmla="*/ 1201771 h 2635250"/>
              <a:gd name="connsiteX15" fmla="*/ 5134 w 5546117"/>
              <a:gd name="connsiteY15" fmla="*/ 1516164 h 2635250"/>
              <a:gd name="connsiteX16" fmla="*/ 0 w 5546117"/>
              <a:gd name="connsiteY16" fmla="*/ 2153731 h 2635250"/>
              <a:gd name="connsiteX17" fmla="*/ 612167 w 5546117"/>
              <a:gd name="connsiteY17" fmla="*/ 2635250 h 2635250"/>
              <a:gd name="connsiteX18" fmla="*/ 840767 w 5546117"/>
              <a:gd name="connsiteY18" fmla="*/ 2622550 h 2635250"/>
              <a:gd name="connsiteX19" fmla="*/ 1291617 w 5546117"/>
              <a:gd name="connsiteY19" fmla="*/ 2495550 h 2635250"/>
              <a:gd name="connsiteX20" fmla="*/ 1869467 w 5546117"/>
              <a:gd name="connsiteY20" fmla="*/ 2317750 h 2635250"/>
              <a:gd name="connsiteX21" fmla="*/ 2409217 w 5546117"/>
              <a:gd name="connsiteY21" fmla="*/ 2190750 h 2635250"/>
              <a:gd name="connsiteX22" fmla="*/ 2796567 w 5546117"/>
              <a:gd name="connsiteY22" fmla="*/ 2152650 h 2635250"/>
              <a:gd name="connsiteX23" fmla="*/ 2885467 w 5546117"/>
              <a:gd name="connsiteY23" fmla="*/ 2089150 h 2635250"/>
              <a:gd name="connsiteX24" fmla="*/ 3120417 w 5546117"/>
              <a:gd name="connsiteY24" fmla="*/ 2019300 h 2635250"/>
              <a:gd name="connsiteX25" fmla="*/ 3469667 w 5546117"/>
              <a:gd name="connsiteY25" fmla="*/ 2000250 h 2635250"/>
              <a:gd name="connsiteX26" fmla="*/ 3672867 w 5546117"/>
              <a:gd name="connsiteY26" fmla="*/ 2012950 h 2635250"/>
              <a:gd name="connsiteX27" fmla="*/ 3882417 w 5546117"/>
              <a:gd name="connsiteY27" fmla="*/ 1968500 h 2635250"/>
              <a:gd name="connsiteX28" fmla="*/ 4123717 w 5546117"/>
              <a:gd name="connsiteY28" fmla="*/ 1962150 h 2635250"/>
              <a:gd name="connsiteX29" fmla="*/ 4447567 w 5546117"/>
              <a:gd name="connsiteY29" fmla="*/ 1930400 h 2635250"/>
              <a:gd name="connsiteX30" fmla="*/ 4695217 w 5546117"/>
              <a:gd name="connsiteY30" fmla="*/ 1936750 h 2635250"/>
              <a:gd name="connsiteX31" fmla="*/ 4961917 w 5546117"/>
              <a:gd name="connsiteY31" fmla="*/ 2057400 h 2635250"/>
              <a:gd name="connsiteX32" fmla="*/ 5546117 w 5546117"/>
              <a:gd name="connsiteY32" fmla="*/ 2165350 h 2635250"/>
              <a:gd name="connsiteX33" fmla="*/ 5514367 w 5546117"/>
              <a:gd name="connsiteY33" fmla="*/ 1866900 h 2635250"/>
              <a:gd name="connsiteX34" fmla="*/ 5342917 w 5546117"/>
              <a:gd name="connsiteY34" fmla="*/ 1682750 h 2635250"/>
              <a:gd name="connsiteX35" fmla="*/ 5082567 w 5546117"/>
              <a:gd name="connsiteY35" fmla="*/ 1517650 h 2635250"/>
              <a:gd name="connsiteX36" fmla="*/ 4873017 w 5546117"/>
              <a:gd name="connsiteY36" fmla="*/ 1447800 h 2635250"/>
              <a:gd name="connsiteX37" fmla="*/ 4612667 w 5546117"/>
              <a:gd name="connsiteY37" fmla="*/ 1339850 h 2635250"/>
              <a:gd name="connsiteX38" fmla="*/ 4460267 w 5546117"/>
              <a:gd name="connsiteY38" fmla="*/ 1155700 h 2635250"/>
              <a:gd name="connsiteX39" fmla="*/ 4396767 w 5546117"/>
              <a:gd name="connsiteY39" fmla="*/ 990600 h 2635250"/>
              <a:gd name="connsiteX40" fmla="*/ 4066567 w 5546117"/>
              <a:gd name="connsiteY40" fmla="*/ 952500 h 2635250"/>
              <a:gd name="connsiteX41" fmla="*/ 3888767 w 5546117"/>
              <a:gd name="connsiteY41" fmla="*/ 876300 h 2635250"/>
              <a:gd name="connsiteX42" fmla="*/ 3596667 w 5546117"/>
              <a:gd name="connsiteY42" fmla="*/ 660400 h 2635250"/>
              <a:gd name="connsiteX43" fmla="*/ 3241067 w 5546117"/>
              <a:gd name="connsiteY43" fmla="*/ 508000 h 2635250"/>
              <a:gd name="connsiteX44" fmla="*/ 2987067 w 5546117"/>
              <a:gd name="connsiteY44" fmla="*/ 425450 h 2635250"/>
              <a:gd name="connsiteX45" fmla="*/ 2980717 w 5546117"/>
              <a:gd name="connsiteY45" fmla="*/ 254000 h 2635250"/>
              <a:gd name="connsiteX46" fmla="*/ 2968017 w 5546117"/>
              <a:gd name="connsiteY46" fmla="*/ 31750 h 2635250"/>
              <a:gd name="connsiteX47" fmla="*/ 2726717 w 5546117"/>
              <a:gd name="connsiteY47" fmla="*/ 25400 h 2635250"/>
              <a:gd name="connsiteX48" fmla="*/ 2517167 w 5546117"/>
              <a:gd name="connsiteY48" fmla="*/ 0 h 2635250"/>
              <a:gd name="connsiteX0" fmla="*/ 2517167 w 5546117"/>
              <a:gd name="connsiteY0" fmla="*/ 0 h 2635250"/>
              <a:gd name="connsiteX1" fmla="*/ 2428267 w 5546117"/>
              <a:gd name="connsiteY1" fmla="*/ 158750 h 2635250"/>
              <a:gd name="connsiteX2" fmla="*/ 2313967 w 5546117"/>
              <a:gd name="connsiteY2" fmla="*/ 342900 h 2635250"/>
              <a:gd name="connsiteX3" fmla="*/ 2199667 w 5546117"/>
              <a:gd name="connsiteY3" fmla="*/ 412750 h 2635250"/>
              <a:gd name="connsiteX4" fmla="*/ 2104417 w 5546117"/>
              <a:gd name="connsiteY4" fmla="*/ 546100 h 2635250"/>
              <a:gd name="connsiteX5" fmla="*/ 2072667 w 5546117"/>
              <a:gd name="connsiteY5" fmla="*/ 749300 h 2635250"/>
              <a:gd name="connsiteX6" fmla="*/ 2015517 w 5546117"/>
              <a:gd name="connsiteY6" fmla="*/ 977900 h 2635250"/>
              <a:gd name="connsiteX7" fmla="*/ 1894867 w 5546117"/>
              <a:gd name="connsiteY7" fmla="*/ 1066800 h 2635250"/>
              <a:gd name="connsiteX8" fmla="*/ 1742467 w 5546117"/>
              <a:gd name="connsiteY8" fmla="*/ 1117600 h 2635250"/>
              <a:gd name="connsiteX9" fmla="*/ 1551967 w 5546117"/>
              <a:gd name="connsiteY9" fmla="*/ 1181100 h 2635250"/>
              <a:gd name="connsiteX10" fmla="*/ 1367817 w 5546117"/>
              <a:gd name="connsiteY10" fmla="*/ 1200150 h 2635250"/>
              <a:gd name="connsiteX11" fmla="*/ 1278917 w 5546117"/>
              <a:gd name="connsiteY11" fmla="*/ 1219200 h 2635250"/>
              <a:gd name="connsiteX12" fmla="*/ 912103 w 5546117"/>
              <a:gd name="connsiteY12" fmla="*/ 1128408 h 2635250"/>
              <a:gd name="connsiteX13" fmla="*/ 420586 w 5546117"/>
              <a:gd name="connsiteY13" fmla="*/ 1100171 h 2635250"/>
              <a:gd name="connsiteX14" fmla="*/ 39451 w 5546117"/>
              <a:gd name="connsiteY14" fmla="*/ 1201771 h 2635250"/>
              <a:gd name="connsiteX15" fmla="*/ 5134 w 5546117"/>
              <a:gd name="connsiteY15" fmla="*/ 1516164 h 2635250"/>
              <a:gd name="connsiteX16" fmla="*/ 0 w 5546117"/>
              <a:gd name="connsiteY16" fmla="*/ 2153731 h 2635250"/>
              <a:gd name="connsiteX17" fmla="*/ 612167 w 5546117"/>
              <a:gd name="connsiteY17" fmla="*/ 2635250 h 2635250"/>
              <a:gd name="connsiteX18" fmla="*/ 840767 w 5546117"/>
              <a:gd name="connsiteY18" fmla="*/ 2622550 h 2635250"/>
              <a:gd name="connsiteX19" fmla="*/ 1291617 w 5546117"/>
              <a:gd name="connsiteY19" fmla="*/ 2495550 h 2635250"/>
              <a:gd name="connsiteX20" fmla="*/ 1869467 w 5546117"/>
              <a:gd name="connsiteY20" fmla="*/ 2317750 h 2635250"/>
              <a:gd name="connsiteX21" fmla="*/ 2409217 w 5546117"/>
              <a:gd name="connsiteY21" fmla="*/ 2190750 h 2635250"/>
              <a:gd name="connsiteX22" fmla="*/ 2796567 w 5546117"/>
              <a:gd name="connsiteY22" fmla="*/ 2152650 h 2635250"/>
              <a:gd name="connsiteX23" fmla="*/ 2885467 w 5546117"/>
              <a:gd name="connsiteY23" fmla="*/ 2089150 h 2635250"/>
              <a:gd name="connsiteX24" fmla="*/ 3120417 w 5546117"/>
              <a:gd name="connsiteY24" fmla="*/ 2019300 h 2635250"/>
              <a:gd name="connsiteX25" fmla="*/ 3469667 w 5546117"/>
              <a:gd name="connsiteY25" fmla="*/ 2000250 h 2635250"/>
              <a:gd name="connsiteX26" fmla="*/ 3672867 w 5546117"/>
              <a:gd name="connsiteY26" fmla="*/ 2012950 h 2635250"/>
              <a:gd name="connsiteX27" fmla="*/ 3882417 w 5546117"/>
              <a:gd name="connsiteY27" fmla="*/ 1968500 h 2635250"/>
              <a:gd name="connsiteX28" fmla="*/ 4123717 w 5546117"/>
              <a:gd name="connsiteY28" fmla="*/ 1962150 h 2635250"/>
              <a:gd name="connsiteX29" fmla="*/ 4447567 w 5546117"/>
              <a:gd name="connsiteY29" fmla="*/ 1930400 h 2635250"/>
              <a:gd name="connsiteX30" fmla="*/ 4695217 w 5546117"/>
              <a:gd name="connsiteY30" fmla="*/ 1936750 h 2635250"/>
              <a:gd name="connsiteX31" fmla="*/ 4961917 w 5546117"/>
              <a:gd name="connsiteY31" fmla="*/ 2057400 h 2635250"/>
              <a:gd name="connsiteX32" fmla="*/ 5546117 w 5546117"/>
              <a:gd name="connsiteY32" fmla="*/ 2165350 h 2635250"/>
              <a:gd name="connsiteX33" fmla="*/ 5514367 w 5546117"/>
              <a:gd name="connsiteY33" fmla="*/ 1866900 h 2635250"/>
              <a:gd name="connsiteX34" fmla="*/ 5342917 w 5546117"/>
              <a:gd name="connsiteY34" fmla="*/ 1682750 h 2635250"/>
              <a:gd name="connsiteX35" fmla="*/ 5082567 w 5546117"/>
              <a:gd name="connsiteY35" fmla="*/ 1517650 h 2635250"/>
              <a:gd name="connsiteX36" fmla="*/ 4873017 w 5546117"/>
              <a:gd name="connsiteY36" fmla="*/ 1447800 h 2635250"/>
              <a:gd name="connsiteX37" fmla="*/ 4612667 w 5546117"/>
              <a:gd name="connsiteY37" fmla="*/ 1339850 h 2635250"/>
              <a:gd name="connsiteX38" fmla="*/ 4460267 w 5546117"/>
              <a:gd name="connsiteY38" fmla="*/ 1155700 h 2635250"/>
              <a:gd name="connsiteX39" fmla="*/ 4396767 w 5546117"/>
              <a:gd name="connsiteY39" fmla="*/ 990600 h 2635250"/>
              <a:gd name="connsiteX40" fmla="*/ 4066567 w 5546117"/>
              <a:gd name="connsiteY40" fmla="*/ 952500 h 2635250"/>
              <a:gd name="connsiteX41" fmla="*/ 3888767 w 5546117"/>
              <a:gd name="connsiteY41" fmla="*/ 876300 h 2635250"/>
              <a:gd name="connsiteX42" fmla="*/ 3596667 w 5546117"/>
              <a:gd name="connsiteY42" fmla="*/ 660400 h 2635250"/>
              <a:gd name="connsiteX43" fmla="*/ 3241067 w 5546117"/>
              <a:gd name="connsiteY43" fmla="*/ 508000 h 2635250"/>
              <a:gd name="connsiteX44" fmla="*/ 2987067 w 5546117"/>
              <a:gd name="connsiteY44" fmla="*/ 425450 h 2635250"/>
              <a:gd name="connsiteX45" fmla="*/ 2980717 w 5546117"/>
              <a:gd name="connsiteY45" fmla="*/ 254000 h 2635250"/>
              <a:gd name="connsiteX46" fmla="*/ 2968017 w 5546117"/>
              <a:gd name="connsiteY46" fmla="*/ 31750 h 2635250"/>
              <a:gd name="connsiteX47" fmla="*/ 2726717 w 5546117"/>
              <a:gd name="connsiteY47" fmla="*/ 25400 h 2635250"/>
              <a:gd name="connsiteX48" fmla="*/ 2517167 w 5546117"/>
              <a:gd name="connsiteY48" fmla="*/ 0 h 2635250"/>
              <a:gd name="connsiteX0" fmla="*/ 2517167 w 5546117"/>
              <a:gd name="connsiteY0" fmla="*/ 0 h 2635250"/>
              <a:gd name="connsiteX1" fmla="*/ 2428267 w 5546117"/>
              <a:gd name="connsiteY1" fmla="*/ 158750 h 2635250"/>
              <a:gd name="connsiteX2" fmla="*/ 2313967 w 5546117"/>
              <a:gd name="connsiteY2" fmla="*/ 342900 h 2635250"/>
              <a:gd name="connsiteX3" fmla="*/ 2199667 w 5546117"/>
              <a:gd name="connsiteY3" fmla="*/ 412750 h 2635250"/>
              <a:gd name="connsiteX4" fmla="*/ 2104417 w 5546117"/>
              <a:gd name="connsiteY4" fmla="*/ 546100 h 2635250"/>
              <a:gd name="connsiteX5" fmla="*/ 2072667 w 5546117"/>
              <a:gd name="connsiteY5" fmla="*/ 749300 h 2635250"/>
              <a:gd name="connsiteX6" fmla="*/ 2015517 w 5546117"/>
              <a:gd name="connsiteY6" fmla="*/ 977900 h 2635250"/>
              <a:gd name="connsiteX7" fmla="*/ 1894867 w 5546117"/>
              <a:gd name="connsiteY7" fmla="*/ 1066800 h 2635250"/>
              <a:gd name="connsiteX8" fmla="*/ 1742467 w 5546117"/>
              <a:gd name="connsiteY8" fmla="*/ 1117600 h 2635250"/>
              <a:gd name="connsiteX9" fmla="*/ 1551967 w 5546117"/>
              <a:gd name="connsiteY9" fmla="*/ 1181100 h 2635250"/>
              <a:gd name="connsiteX10" fmla="*/ 1367817 w 5546117"/>
              <a:gd name="connsiteY10" fmla="*/ 1200150 h 2635250"/>
              <a:gd name="connsiteX11" fmla="*/ 1278917 w 5546117"/>
              <a:gd name="connsiteY11" fmla="*/ 1219200 h 2635250"/>
              <a:gd name="connsiteX12" fmla="*/ 912103 w 5546117"/>
              <a:gd name="connsiteY12" fmla="*/ 1128408 h 2635250"/>
              <a:gd name="connsiteX13" fmla="*/ 420586 w 5546117"/>
              <a:gd name="connsiteY13" fmla="*/ 1100171 h 2635250"/>
              <a:gd name="connsiteX14" fmla="*/ 39451 w 5546117"/>
              <a:gd name="connsiteY14" fmla="*/ 1201771 h 2635250"/>
              <a:gd name="connsiteX15" fmla="*/ 5134 w 5546117"/>
              <a:gd name="connsiteY15" fmla="*/ 1516164 h 2635250"/>
              <a:gd name="connsiteX16" fmla="*/ 0 w 5546117"/>
              <a:gd name="connsiteY16" fmla="*/ 2153731 h 2635250"/>
              <a:gd name="connsiteX17" fmla="*/ 612167 w 5546117"/>
              <a:gd name="connsiteY17" fmla="*/ 2635250 h 2635250"/>
              <a:gd name="connsiteX18" fmla="*/ 840767 w 5546117"/>
              <a:gd name="connsiteY18" fmla="*/ 2622550 h 2635250"/>
              <a:gd name="connsiteX19" fmla="*/ 1291617 w 5546117"/>
              <a:gd name="connsiteY19" fmla="*/ 2495550 h 2635250"/>
              <a:gd name="connsiteX20" fmla="*/ 1869467 w 5546117"/>
              <a:gd name="connsiteY20" fmla="*/ 2317750 h 2635250"/>
              <a:gd name="connsiteX21" fmla="*/ 2409217 w 5546117"/>
              <a:gd name="connsiteY21" fmla="*/ 2190750 h 2635250"/>
              <a:gd name="connsiteX22" fmla="*/ 2796567 w 5546117"/>
              <a:gd name="connsiteY22" fmla="*/ 2152650 h 2635250"/>
              <a:gd name="connsiteX23" fmla="*/ 2885467 w 5546117"/>
              <a:gd name="connsiteY23" fmla="*/ 2089150 h 2635250"/>
              <a:gd name="connsiteX24" fmla="*/ 3120417 w 5546117"/>
              <a:gd name="connsiteY24" fmla="*/ 2019300 h 2635250"/>
              <a:gd name="connsiteX25" fmla="*/ 3469667 w 5546117"/>
              <a:gd name="connsiteY25" fmla="*/ 2000250 h 2635250"/>
              <a:gd name="connsiteX26" fmla="*/ 3672867 w 5546117"/>
              <a:gd name="connsiteY26" fmla="*/ 2012950 h 2635250"/>
              <a:gd name="connsiteX27" fmla="*/ 3882417 w 5546117"/>
              <a:gd name="connsiteY27" fmla="*/ 1968500 h 2635250"/>
              <a:gd name="connsiteX28" fmla="*/ 4123717 w 5546117"/>
              <a:gd name="connsiteY28" fmla="*/ 1962150 h 2635250"/>
              <a:gd name="connsiteX29" fmla="*/ 4447567 w 5546117"/>
              <a:gd name="connsiteY29" fmla="*/ 1930400 h 2635250"/>
              <a:gd name="connsiteX30" fmla="*/ 4695217 w 5546117"/>
              <a:gd name="connsiteY30" fmla="*/ 1936750 h 2635250"/>
              <a:gd name="connsiteX31" fmla="*/ 4961917 w 5546117"/>
              <a:gd name="connsiteY31" fmla="*/ 2057400 h 2635250"/>
              <a:gd name="connsiteX32" fmla="*/ 5546117 w 5546117"/>
              <a:gd name="connsiteY32" fmla="*/ 2165350 h 2635250"/>
              <a:gd name="connsiteX33" fmla="*/ 5514367 w 5546117"/>
              <a:gd name="connsiteY33" fmla="*/ 1866900 h 2635250"/>
              <a:gd name="connsiteX34" fmla="*/ 5342917 w 5546117"/>
              <a:gd name="connsiteY34" fmla="*/ 1682750 h 2635250"/>
              <a:gd name="connsiteX35" fmla="*/ 5082567 w 5546117"/>
              <a:gd name="connsiteY35" fmla="*/ 1517650 h 2635250"/>
              <a:gd name="connsiteX36" fmla="*/ 4873017 w 5546117"/>
              <a:gd name="connsiteY36" fmla="*/ 1447800 h 2635250"/>
              <a:gd name="connsiteX37" fmla="*/ 4612667 w 5546117"/>
              <a:gd name="connsiteY37" fmla="*/ 1339850 h 2635250"/>
              <a:gd name="connsiteX38" fmla="*/ 4460267 w 5546117"/>
              <a:gd name="connsiteY38" fmla="*/ 1184883 h 2635250"/>
              <a:gd name="connsiteX39" fmla="*/ 4396767 w 5546117"/>
              <a:gd name="connsiteY39" fmla="*/ 990600 h 2635250"/>
              <a:gd name="connsiteX40" fmla="*/ 4066567 w 5546117"/>
              <a:gd name="connsiteY40" fmla="*/ 952500 h 2635250"/>
              <a:gd name="connsiteX41" fmla="*/ 3888767 w 5546117"/>
              <a:gd name="connsiteY41" fmla="*/ 876300 h 2635250"/>
              <a:gd name="connsiteX42" fmla="*/ 3596667 w 5546117"/>
              <a:gd name="connsiteY42" fmla="*/ 660400 h 2635250"/>
              <a:gd name="connsiteX43" fmla="*/ 3241067 w 5546117"/>
              <a:gd name="connsiteY43" fmla="*/ 508000 h 2635250"/>
              <a:gd name="connsiteX44" fmla="*/ 2987067 w 5546117"/>
              <a:gd name="connsiteY44" fmla="*/ 425450 h 2635250"/>
              <a:gd name="connsiteX45" fmla="*/ 2980717 w 5546117"/>
              <a:gd name="connsiteY45" fmla="*/ 254000 h 2635250"/>
              <a:gd name="connsiteX46" fmla="*/ 2968017 w 5546117"/>
              <a:gd name="connsiteY46" fmla="*/ 31750 h 2635250"/>
              <a:gd name="connsiteX47" fmla="*/ 2726717 w 5546117"/>
              <a:gd name="connsiteY47" fmla="*/ 25400 h 2635250"/>
              <a:gd name="connsiteX48" fmla="*/ 2517167 w 5546117"/>
              <a:gd name="connsiteY48" fmla="*/ 0 h 263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546117" h="2635250">
                <a:moveTo>
                  <a:pt x="2517167" y="0"/>
                </a:moveTo>
                <a:lnTo>
                  <a:pt x="2428267" y="158750"/>
                </a:lnTo>
                <a:lnTo>
                  <a:pt x="2313967" y="342900"/>
                </a:lnTo>
                <a:lnTo>
                  <a:pt x="2199667" y="412750"/>
                </a:lnTo>
                <a:lnTo>
                  <a:pt x="2104417" y="546100"/>
                </a:lnTo>
                <a:lnTo>
                  <a:pt x="2072667" y="749300"/>
                </a:lnTo>
                <a:lnTo>
                  <a:pt x="2015517" y="977900"/>
                </a:lnTo>
                <a:lnTo>
                  <a:pt x="1894867" y="1066800"/>
                </a:lnTo>
                <a:lnTo>
                  <a:pt x="1742467" y="1117600"/>
                </a:lnTo>
                <a:lnTo>
                  <a:pt x="1551967" y="1181100"/>
                </a:lnTo>
                <a:lnTo>
                  <a:pt x="1367817" y="1200150"/>
                </a:lnTo>
                <a:lnTo>
                  <a:pt x="1278917" y="1219200"/>
                </a:lnTo>
                <a:lnTo>
                  <a:pt x="912103" y="1128408"/>
                </a:lnTo>
                <a:lnTo>
                  <a:pt x="420586" y="1100171"/>
                </a:lnTo>
                <a:lnTo>
                  <a:pt x="39451" y="1201771"/>
                </a:lnTo>
                <a:lnTo>
                  <a:pt x="5134" y="1516164"/>
                </a:lnTo>
                <a:cubicBezTo>
                  <a:pt x="3423" y="1728686"/>
                  <a:pt x="1711" y="1941209"/>
                  <a:pt x="0" y="2153731"/>
                </a:cubicBezTo>
                <a:cubicBezTo>
                  <a:pt x="-225" y="2683888"/>
                  <a:pt x="408111" y="2474744"/>
                  <a:pt x="612167" y="2635250"/>
                </a:cubicBezTo>
                <a:lnTo>
                  <a:pt x="840767" y="2622550"/>
                </a:lnTo>
                <a:lnTo>
                  <a:pt x="1291617" y="2495550"/>
                </a:lnTo>
                <a:lnTo>
                  <a:pt x="1869467" y="2317750"/>
                </a:lnTo>
                <a:lnTo>
                  <a:pt x="2409217" y="2190750"/>
                </a:lnTo>
                <a:lnTo>
                  <a:pt x="2796567" y="2152650"/>
                </a:lnTo>
                <a:lnTo>
                  <a:pt x="2885467" y="2089150"/>
                </a:lnTo>
                <a:lnTo>
                  <a:pt x="3120417" y="2019300"/>
                </a:lnTo>
                <a:lnTo>
                  <a:pt x="3469667" y="2000250"/>
                </a:lnTo>
                <a:lnTo>
                  <a:pt x="3672867" y="2012950"/>
                </a:lnTo>
                <a:lnTo>
                  <a:pt x="3882417" y="1968500"/>
                </a:lnTo>
                <a:lnTo>
                  <a:pt x="4123717" y="1962150"/>
                </a:lnTo>
                <a:lnTo>
                  <a:pt x="4447567" y="1930400"/>
                </a:lnTo>
                <a:lnTo>
                  <a:pt x="4695217" y="1936750"/>
                </a:lnTo>
                <a:lnTo>
                  <a:pt x="4961917" y="2057400"/>
                </a:lnTo>
                <a:lnTo>
                  <a:pt x="5546117" y="2165350"/>
                </a:lnTo>
                <a:lnTo>
                  <a:pt x="5514367" y="1866900"/>
                </a:lnTo>
                <a:lnTo>
                  <a:pt x="5342917" y="1682750"/>
                </a:lnTo>
                <a:lnTo>
                  <a:pt x="5082567" y="1517650"/>
                </a:lnTo>
                <a:lnTo>
                  <a:pt x="4873017" y="1447800"/>
                </a:lnTo>
                <a:lnTo>
                  <a:pt x="4612667" y="1339850"/>
                </a:lnTo>
                <a:lnTo>
                  <a:pt x="4460267" y="1184883"/>
                </a:lnTo>
                <a:lnTo>
                  <a:pt x="4396767" y="990600"/>
                </a:lnTo>
                <a:lnTo>
                  <a:pt x="4066567" y="952500"/>
                </a:lnTo>
                <a:lnTo>
                  <a:pt x="3888767" y="876300"/>
                </a:lnTo>
                <a:lnTo>
                  <a:pt x="3596667" y="660400"/>
                </a:lnTo>
                <a:lnTo>
                  <a:pt x="3241067" y="508000"/>
                </a:lnTo>
                <a:lnTo>
                  <a:pt x="2987067" y="425450"/>
                </a:lnTo>
                <a:lnTo>
                  <a:pt x="2980717" y="254000"/>
                </a:lnTo>
                <a:lnTo>
                  <a:pt x="2968017" y="31750"/>
                </a:lnTo>
                <a:lnTo>
                  <a:pt x="2726717" y="25400"/>
                </a:lnTo>
                <a:lnTo>
                  <a:pt x="2517167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Flecha abajo 6"/>
          <p:cNvSpPr/>
          <p:nvPr/>
        </p:nvSpPr>
        <p:spPr>
          <a:xfrm rot="3115227">
            <a:off x="4619298" y="2323264"/>
            <a:ext cx="161534" cy="677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Flecha abajo 7"/>
          <p:cNvSpPr/>
          <p:nvPr/>
        </p:nvSpPr>
        <p:spPr>
          <a:xfrm rot="18744856">
            <a:off x="3290993" y="1710147"/>
            <a:ext cx="202307" cy="14921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Flecha abajo 8"/>
          <p:cNvSpPr/>
          <p:nvPr/>
        </p:nvSpPr>
        <p:spPr>
          <a:xfrm rot="20451499">
            <a:off x="3945239" y="1747171"/>
            <a:ext cx="171447" cy="480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Text Box 40"/>
          <p:cNvSpPr txBox="1">
            <a:spLocks noChangeAspect="1" noChangeArrowheads="1"/>
          </p:cNvSpPr>
          <p:nvPr/>
        </p:nvSpPr>
        <p:spPr bwMode="auto">
          <a:xfrm>
            <a:off x="1960622" y="4307943"/>
            <a:ext cx="14285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PE" b="1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Elementos Expuestos</a:t>
            </a:r>
            <a:endParaRPr lang="es-ES_tradnl" altLang="es-PE" b="1" dirty="0"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3112802" y="723241"/>
            <a:ext cx="1326657" cy="1216104"/>
            <a:chOff x="-3133718" y="1348750"/>
            <a:chExt cx="3429018" cy="3143270"/>
          </a:xfrm>
        </p:grpSpPr>
        <p:grpSp>
          <p:nvGrpSpPr>
            <p:cNvPr id="12" name="17 Grupo"/>
            <p:cNvGrpSpPr>
              <a:grpSpLocks/>
            </p:cNvGrpSpPr>
            <p:nvPr/>
          </p:nvGrpSpPr>
          <p:grpSpPr bwMode="auto">
            <a:xfrm>
              <a:off x="-1704937" y="2420332"/>
              <a:ext cx="857251" cy="1928813"/>
              <a:chOff x="1062007" y="1714480"/>
              <a:chExt cx="438150" cy="2633663"/>
            </a:xfrm>
          </p:grpSpPr>
          <p:cxnSp>
            <p:nvCxnSpPr>
              <p:cNvPr id="39" name="18 Conector recto"/>
              <p:cNvCxnSpPr/>
              <p:nvPr/>
            </p:nvCxnSpPr>
            <p:spPr bwMode="auto">
              <a:xfrm rot="16200000" flipH="1">
                <a:off x="-106893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9 Conector recto"/>
              <p:cNvCxnSpPr/>
              <p:nvPr/>
            </p:nvCxnSpPr>
            <p:spPr bwMode="auto">
              <a:xfrm rot="16200000" flipH="1">
                <a:off x="-35491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20 Conector recto"/>
              <p:cNvCxnSpPr/>
              <p:nvPr/>
            </p:nvCxnSpPr>
            <p:spPr bwMode="auto">
              <a:xfrm rot="16200000" flipH="1">
                <a:off x="35911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21 Conector recto"/>
              <p:cNvCxnSpPr/>
              <p:nvPr/>
            </p:nvCxnSpPr>
            <p:spPr bwMode="auto">
              <a:xfrm rot="16200000" flipH="1">
                <a:off x="107313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22 Conector recto"/>
              <p:cNvCxnSpPr/>
              <p:nvPr/>
            </p:nvCxnSpPr>
            <p:spPr bwMode="auto">
              <a:xfrm rot="16200000" flipH="1">
                <a:off x="178716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23 Conector recto"/>
              <p:cNvCxnSpPr/>
              <p:nvPr/>
            </p:nvCxnSpPr>
            <p:spPr bwMode="auto">
              <a:xfrm rot="16200000" flipH="1">
                <a:off x="250118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24 Conector recto"/>
              <p:cNvCxnSpPr/>
              <p:nvPr/>
            </p:nvCxnSpPr>
            <p:spPr bwMode="auto">
              <a:xfrm rot="16200000" flipH="1">
                <a:off x="321520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33 Grupo"/>
            <p:cNvGrpSpPr>
              <a:grpSpLocks/>
            </p:cNvGrpSpPr>
            <p:nvPr/>
          </p:nvGrpSpPr>
          <p:grpSpPr bwMode="auto">
            <a:xfrm>
              <a:off x="-2419313" y="2491771"/>
              <a:ext cx="1285876" cy="1714499"/>
              <a:chOff x="1062007" y="1714480"/>
              <a:chExt cx="438150" cy="2633663"/>
            </a:xfrm>
          </p:grpSpPr>
          <p:cxnSp>
            <p:nvCxnSpPr>
              <p:cNvPr id="32" name="34 Conector recto"/>
              <p:cNvCxnSpPr/>
              <p:nvPr/>
            </p:nvCxnSpPr>
            <p:spPr bwMode="auto">
              <a:xfrm rot="16200000" flipH="1">
                <a:off x="-107300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5 Conector recto"/>
              <p:cNvCxnSpPr/>
              <p:nvPr/>
            </p:nvCxnSpPr>
            <p:spPr bwMode="auto">
              <a:xfrm rot="16200000" flipH="1">
                <a:off x="-35898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6 Conector recto"/>
              <p:cNvCxnSpPr/>
              <p:nvPr/>
            </p:nvCxnSpPr>
            <p:spPr bwMode="auto">
              <a:xfrm rot="16200000" flipH="1">
                <a:off x="35505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37 Conector recto"/>
              <p:cNvCxnSpPr/>
              <p:nvPr/>
            </p:nvCxnSpPr>
            <p:spPr bwMode="auto">
              <a:xfrm rot="16200000" flipH="1">
                <a:off x="106908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8 Conector recto"/>
              <p:cNvCxnSpPr/>
              <p:nvPr/>
            </p:nvCxnSpPr>
            <p:spPr bwMode="auto">
              <a:xfrm rot="16200000" flipH="1">
                <a:off x="178310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39 Conector recto"/>
              <p:cNvCxnSpPr/>
              <p:nvPr/>
            </p:nvCxnSpPr>
            <p:spPr bwMode="auto">
              <a:xfrm rot="16200000" flipH="1">
                <a:off x="249712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40 Conector recto"/>
              <p:cNvCxnSpPr/>
              <p:nvPr/>
            </p:nvCxnSpPr>
            <p:spPr bwMode="auto">
              <a:xfrm rot="16200000" flipH="1">
                <a:off x="321114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44 Grupo"/>
            <p:cNvGrpSpPr>
              <a:grpSpLocks/>
            </p:cNvGrpSpPr>
            <p:nvPr/>
          </p:nvGrpSpPr>
          <p:grpSpPr bwMode="auto">
            <a:xfrm>
              <a:off x="-2276438" y="2348896"/>
              <a:ext cx="571499" cy="1428750"/>
              <a:chOff x="1062007" y="1714480"/>
              <a:chExt cx="438150" cy="2633663"/>
            </a:xfrm>
          </p:grpSpPr>
          <p:cxnSp>
            <p:nvCxnSpPr>
              <p:cNvPr id="25" name="45 Conector recto"/>
              <p:cNvCxnSpPr/>
              <p:nvPr/>
            </p:nvCxnSpPr>
            <p:spPr bwMode="auto">
              <a:xfrm rot="16200000" flipH="1">
                <a:off x="-106568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46 Conector recto"/>
              <p:cNvCxnSpPr/>
              <p:nvPr/>
            </p:nvCxnSpPr>
            <p:spPr bwMode="auto">
              <a:xfrm rot="16200000" flipH="1">
                <a:off x="-34761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47 Conector recto"/>
              <p:cNvCxnSpPr/>
              <p:nvPr/>
            </p:nvCxnSpPr>
            <p:spPr bwMode="auto">
              <a:xfrm rot="16200000" flipH="1">
                <a:off x="35830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48 Conector recto"/>
              <p:cNvCxnSpPr/>
              <p:nvPr/>
            </p:nvCxnSpPr>
            <p:spPr bwMode="auto">
              <a:xfrm rot="16200000" flipH="1">
                <a:off x="107638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49 Conector recto"/>
              <p:cNvCxnSpPr/>
              <p:nvPr/>
            </p:nvCxnSpPr>
            <p:spPr bwMode="auto">
              <a:xfrm rot="16200000" flipH="1">
                <a:off x="179446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50 Conector recto"/>
              <p:cNvCxnSpPr/>
              <p:nvPr/>
            </p:nvCxnSpPr>
            <p:spPr bwMode="auto">
              <a:xfrm rot="16200000" flipH="1">
                <a:off x="250037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51 Conector recto"/>
              <p:cNvCxnSpPr/>
              <p:nvPr/>
            </p:nvCxnSpPr>
            <p:spPr bwMode="auto">
              <a:xfrm rot="16200000" flipH="1">
                <a:off x="321845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52 Grupo"/>
            <p:cNvGrpSpPr>
              <a:grpSpLocks/>
            </p:cNvGrpSpPr>
            <p:nvPr/>
          </p:nvGrpSpPr>
          <p:grpSpPr bwMode="auto">
            <a:xfrm>
              <a:off x="-1062001" y="2134583"/>
              <a:ext cx="571499" cy="2357437"/>
              <a:chOff x="1062007" y="1714480"/>
              <a:chExt cx="438150" cy="2633663"/>
            </a:xfrm>
          </p:grpSpPr>
          <p:cxnSp>
            <p:nvCxnSpPr>
              <p:cNvPr id="18" name="53 Conector recto"/>
              <p:cNvCxnSpPr/>
              <p:nvPr/>
            </p:nvCxnSpPr>
            <p:spPr bwMode="auto">
              <a:xfrm rot="16200000" flipH="1">
                <a:off x="-107188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54 Conector recto"/>
              <p:cNvCxnSpPr/>
              <p:nvPr/>
            </p:nvCxnSpPr>
            <p:spPr bwMode="auto">
              <a:xfrm rot="16200000" flipH="1">
                <a:off x="-35380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55 Conector recto"/>
              <p:cNvCxnSpPr/>
              <p:nvPr/>
            </p:nvCxnSpPr>
            <p:spPr bwMode="auto">
              <a:xfrm rot="16200000" flipH="1">
                <a:off x="35211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56 Conector recto"/>
              <p:cNvCxnSpPr/>
              <p:nvPr/>
            </p:nvCxnSpPr>
            <p:spPr bwMode="auto">
              <a:xfrm rot="16200000" flipH="1">
                <a:off x="107018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57 Conector recto"/>
              <p:cNvCxnSpPr/>
              <p:nvPr/>
            </p:nvCxnSpPr>
            <p:spPr bwMode="auto">
              <a:xfrm rot="16200000" flipH="1">
                <a:off x="178827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58 Conector recto"/>
              <p:cNvCxnSpPr/>
              <p:nvPr/>
            </p:nvCxnSpPr>
            <p:spPr bwMode="auto">
              <a:xfrm rot="16200000" flipH="1">
                <a:off x="249417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59 Conector recto"/>
              <p:cNvCxnSpPr/>
              <p:nvPr/>
            </p:nvCxnSpPr>
            <p:spPr bwMode="auto">
              <a:xfrm rot="16200000" flipH="1">
                <a:off x="321225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2 Llamada de nube"/>
            <p:cNvSpPr/>
            <p:nvPr/>
          </p:nvSpPr>
          <p:spPr bwMode="auto">
            <a:xfrm>
              <a:off x="-2347900" y="1348750"/>
              <a:ext cx="2643200" cy="1071570"/>
            </a:xfrm>
            <a:prstGeom prst="cloudCallou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17" name="3 Llamada de nube"/>
            <p:cNvSpPr/>
            <p:nvPr/>
          </p:nvSpPr>
          <p:spPr bwMode="auto">
            <a:xfrm>
              <a:off x="-3133718" y="1920254"/>
              <a:ext cx="2571769" cy="857251"/>
            </a:xfrm>
            <a:prstGeom prst="cloudCallout">
              <a:avLst/>
            </a:prstGeom>
            <a:solidFill>
              <a:schemeClr val="bg1">
                <a:lumMod val="75000"/>
                <a:alpha val="85000"/>
              </a:schemeClr>
            </a:solidFill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</p:grpSp>
      <p:sp>
        <p:nvSpPr>
          <p:cNvPr id="46" name="152 Rectángulo"/>
          <p:cNvSpPr>
            <a:spLocks noChangeArrowheads="1"/>
          </p:cNvSpPr>
          <p:nvPr/>
        </p:nvSpPr>
        <p:spPr bwMode="auto">
          <a:xfrm>
            <a:off x="4538215" y="905171"/>
            <a:ext cx="1733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Precipitación</a:t>
            </a:r>
          </a:p>
        </p:txBody>
      </p:sp>
      <p:grpSp>
        <p:nvGrpSpPr>
          <p:cNvPr id="82" name="Grupo 81"/>
          <p:cNvGrpSpPr/>
          <p:nvPr/>
        </p:nvGrpSpPr>
        <p:grpSpPr>
          <a:xfrm>
            <a:off x="4711402" y="1272812"/>
            <a:ext cx="1326657" cy="1216104"/>
            <a:chOff x="-3133718" y="1348750"/>
            <a:chExt cx="3429017" cy="3143271"/>
          </a:xfrm>
        </p:grpSpPr>
        <p:grpSp>
          <p:nvGrpSpPr>
            <p:cNvPr id="83" name="17 Grupo"/>
            <p:cNvGrpSpPr>
              <a:grpSpLocks/>
            </p:cNvGrpSpPr>
            <p:nvPr/>
          </p:nvGrpSpPr>
          <p:grpSpPr bwMode="auto">
            <a:xfrm>
              <a:off x="-1704938" y="2420333"/>
              <a:ext cx="857250" cy="1928813"/>
              <a:chOff x="1062007" y="1714480"/>
              <a:chExt cx="438150" cy="2633663"/>
            </a:xfrm>
          </p:grpSpPr>
          <p:cxnSp>
            <p:nvCxnSpPr>
              <p:cNvPr id="110" name="18 Conector recto"/>
              <p:cNvCxnSpPr/>
              <p:nvPr/>
            </p:nvCxnSpPr>
            <p:spPr bwMode="auto">
              <a:xfrm rot="16200000" flipH="1">
                <a:off x="-106893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19 Conector recto"/>
              <p:cNvCxnSpPr/>
              <p:nvPr/>
            </p:nvCxnSpPr>
            <p:spPr bwMode="auto">
              <a:xfrm rot="16200000" flipH="1">
                <a:off x="-35491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20 Conector recto"/>
              <p:cNvCxnSpPr/>
              <p:nvPr/>
            </p:nvCxnSpPr>
            <p:spPr bwMode="auto">
              <a:xfrm rot="16200000" flipH="1">
                <a:off x="35911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21 Conector recto"/>
              <p:cNvCxnSpPr/>
              <p:nvPr/>
            </p:nvCxnSpPr>
            <p:spPr bwMode="auto">
              <a:xfrm rot="16200000" flipH="1">
                <a:off x="107313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22 Conector recto"/>
              <p:cNvCxnSpPr/>
              <p:nvPr/>
            </p:nvCxnSpPr>
            <p:spPr bwMode="auto">
              <a:xfrm rot="16200000" flipH="1">
                <a:off x="178716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23 Conector recto"/>
              <p:cNvCxnSpPr/>
              <p:nvPr/>
            </p:nvCxnSpPr>
            <p:spPr bwMode="auto">
              <a:xfrm rot="16200000" flipH="1">
                <a:off x="250118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24 Conector recto"/>
              <p:cNvCxnSpPr/>
              <p:nvPr/>
            </p:nvCxnSpPr>
            <p:spPr bwMode="auto">
              <a:xfrm rot="16200000" flipH="1">
                <a:off x="321520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33 Grupo"/>
            <p:cNvGrpSpPr>
              <a:grpSpLocks/>
            </p:cNvGrpSpPr>
            <p:nvPr/>
          </p:nvGrpSpPr>
          <p:grpSpPr bwMode="auto">
            <a:xfrm>
              <a:off x="-2419313" y="2491771"/>
              <a:ext cx="1285875" cy="1714500"/>
              <a:chOff x="1062007" y="1714480"/>
              <a:chExt cx="438150" cy="2633663"/>
            </a:xfrm>
          </p:grpSpPr>
          <p:cxnSp>
            <p:nvCxnSpPr>
              <p:cNvPr id="103" name="34 Conector recto"/>
              <p:cNvCxnSpPr/>
              <p:nvPr/>
            </p:nvCxnSpPr>
            <p:spPr bwMode="auto">
              <a:xfrm rot="16200000" flipH="1">
                <a:off x="-107300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35 Conector recto"/>
              <p:cNvCxnSpPr/>
              <p:nvPr/>
            </p:nvCxnSpPr>
            <p:spPr bwMode="auto">
              <a:xfrm rot="16200000" flipH="1">
                <a:off x="-35898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36 Conector recto"/>
              <p:cNvCxnSpPr/>
              <p:nvPr/>
            </p:nvCxnSpPr>
            <p:spPr bwMode="auto">
              <a:xfrm rot="16200000" flipH="1">
                <a:off x="35505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37 Conector recto"/>
              <p:cNvCxnSpPr/>
              <p:nvPr/>
            </p:nvCxnSpPr>
            <p:spPr bwMode="auto">
              <a:xfrm rot="16200000" flipH="1">
                <a:off x="106908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38 Conector recto"/>
              <p:cNvCxnSpPr/>
              <p:nvPr/>
            </p:nvCxnSpPr>
            <p:spPr bwMode="auto">
              <a:xfrm rot="16200000" flipH="1">
                <a:off x="178310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39 Conector recto"/>
              <p:cNvCxnSpPr/>
              <p:nvPr/>
            </p:nvCxnSpPr>
            <p:spPr bwMode="auto">
              <a:xfrm rot="16200000" flipH="1">
                <a:off x="249712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40 Conector recto"/>
              <p:cNvCxnSpPr/>
              <p:nvPr/>
            </p:nvCxnSpPr>
            <p:spPr bwMode="auto">
              <a:xfrm rot="16200000" flipH="1">
                <a:off x="321114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44 Grupo"/>
            <p:cNvGrpSpPr>
              <a:grpSpLocks/>
            </p:cNvGrpSpPr>
            <p:nvPr/>
          </p:nvGrpSpPr>
          <p:grpSpPr bwMode="auto">
            <a:xfrm>
              <a:off x="-2276438" y="2348896"/>
              <a:ext cx="571500" cy="1428750"/>
              <a:chOff x="1062007" y="1714480"/>
              <a:chExt cx="438150" cy="2633663"/>
            </a:xfrm>
          </p:grpSpPr>
          <p:cxnSp>
            <p:nvCxnSpPr>
              <p:cNvPr id="96" name="45 Conector recto"/>
              <p:cNvCxnSpPr/>
              <p:nvPr/>
            </p:nvCxnSpPr>
            <p:spPr bwMode="auto">
              <a:xfrm rot="16200000" flipH="1">
                <a:off x="-106568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46 Conector recto"/>
              <p:cNvCxnSpPr/>
              <p:nvPr/>
            </p:nvCxnSpPr>
            <p:spPr bwMode="auto">
              <a:xfrm rot="16200000" flipH="1">
                <a:off x="-34761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47 Conector recto"/>
              <p:cNvCxnSpPr/>
              <p:nvPr/>
            </p:nvCxnSpPr>
            <p:spPr bwMode="auto">
              <a:xfrm rot="16200000" flipH="1">
                <a:off x="35830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48 Conector recto"/>
              <p:cNvCxnSpPr/>
              <p:nvPr/>
            </p:nvCxnSpPr>
            <p:spPr bwMode="auto">
              <a:xfrm rot="16200000" flipH="1">
                <a:off x="107638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49 Conector recto"/>
              <p:cNvCxnSpPr/>
              <p:nvPr/>
            </p:nvCxnSpPr>
            <p:spPr bwMode="auto">
              <a:xfrm rot="16200000" flipH="1">
                <a:off x="179446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50 Conector recto"/>
              <p:cNvCxnSpPr/>
              <p:nvPr/>
            </p:nvCxnSpPr>
            <p:spPr bwMode="auto">
              <a:xfrm rot="16200000" flipH="1">
                <a:off x="250037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51 Conector recto"/>
              <p:cNvCxnSpPr/>
              <p:nvPr/>
            </p:nvCxnSpPr>
            <p:spPr bwMode="auto">
              <a:xfrm rot="16200000" flipH="1">
                <a:off x="321845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52 Grupo"/>
            <p:cNvGrpSpPr>
              <a:grpSpLocks/>
            </p:cNvGrpSpPr>
            <p:nvPr/>
          </p:nvGrpSpPr>
          <p:grpSpPr bwMode="auto">
            <a:xfrm>
              <a:off x="-1062001" y="2134583"/>
              <a:ext cx="571500" cy="2357438"/>
              <a:chOff x="1062007" y="1714480"/>
              <a:chExt cx="438150" cy="2633663"/>
            </a:xfrm>
          </p:grpSpPr>
          <p:cxnSp>
            <p:nvCxnSpPr>
              <p:cNvPr id="89" name="53 Conector recto"/>
              <p:cNvCxnSpPr/>
              <p:nvPr/>
            </p:nvCxnSpPr>
            <p:spPr bwMode="auto">
              <a:xfrm rot="16200000" flipH="1">
                <a:off x="-107188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54 Conector recto"/>
              <p:cNvCxnSpPr/>
              <p:nvPr/>
            </p:nvCxnSpPr>
            <p:spPr bwMode="auto">
              <a:xfrm rot="16200000" flipH="1">
                <a:off x="-35380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55 Conector recto"/>
              <p:cNvCxnSpPr/>
              <p:nvPr/>
            </p:nvCxnSpPr>
            <p:spPr bwMode="auto">
              <a:xfrm rot="16200000" flipH="1">
                <a:off x="35211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56 Conector recto"/>
              <p:cNvCxnSpPr/>
              <p:nvPr/>
            </p:nvCxnSpPr>
            <p:spPr bwMode="auto">
              <a:xfrm rot="16200000" flipH="1">
                <a:off x="107018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57 Conector recto"/>
              <p:cNvCxnSpPr/>
              <p:nvPr/>
            </p:nvCxnSpPr>
            <p:spPr bwMode="auto">
              <a:xfrm rot="16200000" flipH="1">
                <a:off x="178827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58 Conector recto"/>
              <p:cNvCxnSpPr/>
              <p:nvPr/>
            </p:nvCxnSpPr>
            <p:spPr bwMode="auto">
              <a:xfrm rot="16200000" flipH="1">
                <a:off x="249417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59 Conector recto"/>
              <p:cNvCxnSpPr/>
              <p:nvPr/>
            </p:nvCxnSpPr>
            <p:spPr bwMode="auto">
              <a:xfrm rot="16200000" flipH="1">
                <a:off x="321225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2 Llamada de nube"/>
            <p:cNvSpPr/>
            <p:nvPr/>
          </p:nvSpPr>
          <p:spPr bwMode="auto">
            <a:xfrm>
              <a:off x="-2347900" y="1348750"/>
              <a:ext cx="2643199" cy="1071570"/>
            </a:xfrm>
            <a:prstGeom prst="cloudCallou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88" name="3 Llamada de nube"/>
            <p:cNvSpPr/>
            <p:nvPr/>
          </p:nvSpPr>
          <p:spPr bwMode="auto">
            <a:xfrm>
              <a:off x="-3133718" y="1920254"/>
              <a:ext cx="2571768" cy="857252"/>
            </a:xfrm>
            <a:prstGeom prst="cloudCallout">
              <a:avLst/>
            </a:prstGeom>
            <a:solidFill>
              <a:schemeClr val="bg1">
                <a:lumMod val="75000"/>
                <a:alpha val="85000"/>
              </a:schemeClr>
            </a:solidFill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</p:grpSp>
      <p:sp>
        <p:nvSpPr>
          <p:cNvPr id="117" name="1 Rectángulo"/>
          <p:cNvSpPr>
            <a:spLocks noChangeArrowheads="1"/>
          </p:cNvSpPr>
          <p:nvPr/>
        </p:nvSpPr>
        <p:spPr bwMode="auto">
          <a:xfrm>
            <a:off x="0" y="0"/>
            <a:ext cx="7455877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119" name="Text Box 40"/>
          <p:cNvSpPr txBox="1">
            <a:spLocks noChangeAspect="1" noChangeArrowheads="1"/>
          </p:cNvSpPr>
          <p:nvPr/>
        </p:nvSpPr>
        <p:spPr bwMode="auto">
          <a:xfrm>
            <a:off x="6148486" y="3276900"/>
            <a:ext cx="1603374" cy="10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_tradnl" altLang="es-PE" b="1" dirty="0" smtClean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Elementos Expuestos Susceptibles</a:t>
            </a:r>
            <a:endParaRPr lang="es-ES_tradnl" altLang="es-PE" b="1" dirty="0"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4" name="Grupo 123"/>
          <p:cNvGrpSpPr/>
          <p:nvPr/>
        </p:nvGrpSpPr>
        <p:grpSpPr>
          <a:xfrm rot="250878">
            <a:off x="1685001" y="1381656"/>
            <a:ext cx="838099" cy="910843"/>
            <a:chOff x="-3133718" y="1348750"/>
            <a:chExt cx="3429017" cy="3143271"/>
          </a:xfrm>
        </p:grpSpPr>
        <p:grpSp>
          <p:nvGrpSpPr>
            <p:cNvPr id="125" name="17 Grupo"/>
            <p:cNvGrpSpPr>
              <a:grpSpLocks/>
            </p:cNvGrpSpPr>
            <p:nvPr/>
          </p:nvGrpSpPr>
          <p:grpSpPr bwMode="auto">
            <a:xfrm>
              <a:off x="-1704938" y="2420333"/>
              <a:ext cx="857250" cy="1928813"/>
              <a:chOff x="1062007" y="1714480"/>
              <a:chExt cx="438150" cy="2633663"/>
            </a:xfrm>
          </p:grpSpPr>
          <p:cxnSp>
            <p:nvCxnSpPr>
              <p:cNvPr id="152" name="18 Conector recto"/>
              <p:cNvCxnSpPr/>
              <p:nvPr/>
            </p:nvCxnSpPr>
            <p:spPr bwMode="auto">
              <a:xfrm rot="16200000" flipH="1">
                <a:off x="-106893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19 Conector recto"/>
              <p:cNvCxnSpPr/>
              <p:nvPr/>
            </p:nvCxnSpPr>
            <p:spPr bwMode="auto">
              <a:xfrm rot="16200000" flipH="1">
                <a:off x="-35491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20 Conector recto"/>
              <p:cNvCxnSpPr/>
              <p:nvPr/>
            </p:nvCxnSpPr>
            <p:spPr bwMode="auto">
              <a:xfrm rot="16200000" flipH="1">
                <a:off x="35911" y="3169507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21 Conector recto"/>
              <p:cNvCxnSpPr/>
              <p:nvPr/>
            </p:nvCxnSpPr>
            <p:spPr bwMode="auto">
              <a:xfrm rot="16200000" flipH="1">
                <a:off x="107313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22 Conector recto"/>
              <p:cNvCxnSpPr/>
              <p:nvPr/>
            </p:nvCxnSpPr>
            <p:spPr bwMode="auto">
              <a:xfrm rot="16200000" flipH="1">
                <a:off x="178716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23 Conector recto"/>
              <p:cNvCxnSpPr/>
              <p:nvPr/>
            </p:nvCxnSpPr>
            <p:spPr bwMode="auto">
              <a:xfrm rot="16200000" flipH="1">
                <a:off x="250118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24 Conector recto"/>
              <p:cNvCxnSpPr/>
              <p:nvPr/>
            </p:nvCxnSpPr>
            <p:spPr bwMode="auto">
              <a:xfrm rot="16200000" flipH="1">
                <a:off x="321520" y="2883381"/>
                <a:ext cx="234753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33 Grupo"/>
            <p:cNvGrpSpPr>
              <a:grpSpLocks/>
            </p:cNvGrpSpPr>
            <p:nvPr/>
          </p:nvGrpSpPr>
          <p:grpSpPr bwMode="auto">
            <a:xfrm>
              <a:off x="-2419313" y="2491771"/>
              <a:ext cx="1285875" cy="1714500"/>
              <a:chOff x="1062007" y="1714480"/>
              <a:chExt cx="438150" cy="2633663"/>
            </a:xfrm>
          </p:grpSpPr>
          <p:cxnSp>
            <p:nvCxnSpPr>
              <p:cNvPr id="145" name="34 Conector recto"/>
              <p:cNvCxnSpPr/>
              <p:nvPr/>
            </p:nvCxnSpPr>
            <p:spPr bwMode="auto">
              <a:xfrm rot="16200000" flipH="1">
                <a:off x="-107300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35 Conector recto"/>
              <p:cNvCxnSpPr/>
              <p:nvPr/>
            </p:nvCxnSpPr>
            <p:spPr bwMode="auto">
              <a:xfrm rot="16200000" flipH="1">
                <a:off x="-35898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36 Conector recto"/>
              <p:cNvCxnSpPr/>
              <p:nvPr/>
            </p:nvCxnSpPr>
            <p:spPr bwMode="auto">
              <a:xfrm rot="16200000" flipH="1">
                <a:off x="35505" y="3169100"/>
                <a:ext cx="2348350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37 Conector recto"/>
              <p:cNvCxnSpPr/>
              <p:nvPr/>
            </p:nvCxnSpPr>
            <p:spPr bwMode="auto">
              <a:xfrm rot="16200000" flipH="1">
                <a:off x="106908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38 Conector recto"/>
              <p:cNvCxnSpPr/>
              <p:nvPr/>
            </p:nvCxnSpPr>
            <p:spPr bwMode="auto">
              <a:xfrm rot="16200000" flipH="1">
                <a:off x="178310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39 Conector recto"/>
              <p:cNvCxnSpPr/>
              <p:nvPr/>
            </p:nvCxnSpPr>
            <p:spPr bwMode="auto">
              <a:xfrm rot="16200000" flipH="1">
                <a:off x="249712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40 Conector recto"/>
              <p:cNvCxnSpPr/>
              <p:nvPr/>
            </p:nvCxnSpPr>
            <p:spPr bwMode="auto">
              <a:xfrm rot="16200000" flipH="1">
                <a:off x="321114" y="2883785"/>
                <a:ext cx="2348349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44 Grupo"/>
            <p:cNvGrpSpPr>
              <a:grpSpLocks/>
            </p:cNvGrpSpPr>
            <p:nvPr/>
          </p:nvGrpSpPr>
          <p:grpSpPr bwMode="auto">
            <a:xfrm>
              <a:off x="-2276438" y="2348896"/>
              <a:ext cx="571500" cy="1428750"/>
              <a:chOff x="1062007" y="1714480"/>
              <a:chExt cx="438150" cy="2633663"/>
            </a:xfrm>
          </p:grpSpPr>
          <p:cxnSp>
            <p:nvCxnSpPr>
              <p:cNvPr id="138" name="45 Conector recto"/>
              <p:cNvCxnSpPr/>
              <p:nvPr/>
            </p:nvCxnSpPr>
            <p:spPr bwMode="auto">
              <a:xfrm rot="16200000" flipH="1">
                <a:off x="-106568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46 Conector recto"/>
              <p:cNvCxnSpPr/>
              <p:nvPr/>
            </p:nvCxnSpPr>
            <p:spPr bwMode="auto">
              <a:xfrm rot="16200000" flipH="1">
                <a:off x="-34761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47 Conector recto"/>
              <p:cNvCxnSpPr/>
              <p:nvPr/>
            </p:nvCxnSpPr>
            <p:spPr bwMode="auto">
              <a:xfrm rot="16200000" flipH="1">
                <a:off x="35830" y="3169832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48 Conector recto"/>
              <p:cNvCxnSpPr/>
              <p:nvPr/>
            </p:nvCxnSpPr>
            <p:spPr bwMode="auto">
              <a:xfrm rot="16200000" flipH="1">
                <a:off x="107638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49 Conector recto"/>
              <p:cNvCxnSpPr/>
              <p:nvPr/>
            </p:nvCxnSpPr>
            <p:spPr bwMode="auto">
              <a:xfrm rot="16200000" flipH="1">
                <a:off x="179446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50 Conector recto"/>
              <p:cNvCxnSpPr/>
              <p:nvPr/>
            </p:nvCxnSpPr>
            <p:spPr bwMode="auto">
              <a:xfrm rot="16200000" flipH="1">
                <a:off x="250037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51 Conector recto"/>
              <p:cNvCxnSpPr/>
              <p:nvPr/>
            </p:nvCxnSpPr>
            <p:spPr bwMode="auto">
              <a:xfrm rot="16200000" flipH="1">
                <a:off x="321845" y="2883056"/>
                <a:ext cx="2346886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52 Grupo"/>
            <p:cNvGrpSpPr>
              <a:grpSpLocks/>
            </p:cNvGrpSpPr>
            <p:nvPr/>
          </p:nvGrpSpPr>
          <p:grpSpPr bwMode="auto">
            <a:xfrm>
              <a:off x="-1062001" y="2134583"/>
              <a:ext cx="571500" cy="2357438"/>
              <a:chOff x="1062007" y="1714480"/>
              <a:chExt cx="438150" cy="2633663"/>
            </a:xfrm>
          </p:grpSpPr>
          <p:cxnSp>
            <p:nvCxnSpPr>
              <p:cNvPr id="131" name="53 Conector recto"/>
              <p:cNvCxnSpPr/>
              <p:nvPr/>
            </p:nvCxnSpPr>
            <p:spPr bwMode="auto">
              <a:xfrm rot="16200000" flipH="1">
                <a:off x="-107188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54 Conector recto"/>
              <p:cNvCxnSpPr/>
              <p:nvPr/>
            </p:nvCxnSpPr>
            <p:spPr bwMode="auto">
              <a:xfrm rot="16200000" flipH="1">
                <a:off x="-35380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55 Conector recto"/>
              <p:cNvCxnSpPr/>
              <p:nvPr/>
            </p:nvCxnSpPr>
            <p:spPr bwMode="auto">
              <a:xfrm rot="16200000" flipH="1">
                <a:off x="35211" y="3169211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56 Conector recto"/>
              <p:cNvCxnSpPr/>
              <p:nvPr/>
            </p:nvCxnSpPr>
            <p:spPr bwMode="auto">
              <a:xfrm rot="16200000" flipH="1">
                <a:off x="107018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57 Conector recto"/>
              <p:cNvCxnSpPr/>
              <p:nvPr/>
            </p:nvCxnSpPr>
            <p:spPr bwMode="auto">
              <a:xfrm rot="16200000" flipH="1">
                <a:off x="178827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58 Conector recto"/>
              <p:cNvCxnSpPr/>
              <p:nvPr/>
            </p:nvCxnSpPr>
            <p:spPr bwMode="auto">
              <a:xfrm rot="16200000" flipH="1">
                <a:off x="249417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59 Conector recto"/>
              <p:cNvCxnSpPr/>
              <p:nvPr/>
            </p:nvCxnSpPr>
            <p:spPr bwMode="auto">
              <a:xfrm rot="16200000" flipH="1">
                <a:off x="321225" y="2883675"/>
                <a:ext cx="2348127" cy="973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2 Llamada de nube"/>
            <p:cNvSpPr/>
            <p:nvPr/>
          </p:nvSpPr>
          <p:spPr bwMode="auto">
            <a:xfrm>
              <a:off x="-2347900" y="1348750"/>
              <a:ext cx="2643199" cy="1071570"/>
            </a:xfrm>
            <a:prstGeom prst="cloudCallou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  <p:sp>
          <p:nvSpPr>
            <p:cNvPr id="130" name="3 Llamada de nube"/>
            <p:cNvSpPr/>
            <p:nvPr/>
          </p:nvSpPr>
          <p:spPr bwMode="auto">
            <a:xfrm>
              <a:off x="-3133718" y="1920254"/>
              <a:ext cx="2571768" cy="857252"/>
            </a:xfrm>
            <a:prstGeom prst="cloudCallout">
              <a:avLst/>
            </a:prstGeom>
            <a:solidFill>
              <a:schemeClr val="bg1">
                <a:lumMod val="75000"/>
                <a:alpha val="85000"/>
              </a:schemeClr>
            </a:solidFill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MX">
                <a:solidFill>
                  <a:prstClr val="white"/>
                </a:solidFill>
              </a:endParaRPr>
            </a:p>
          </p:txBody>
        </p:sp>
      </p:grpSp>
      <p:sp>
        <p:nvSpPr>
          <p:cNvPr id="161" name="Forma libre 160"/>
          <p:cNvSpPr/>
          <p:nvPr/>
        </p:nvSpPr>
        <p:spPr>
          <a:xfrm>
            <a:off x="4599586" y="4884420"/>
            <a:ext cx="421994" cy="251460"/>
          </a:xfrm>
          <a:custGeom>
            <a:avLst/>
            <a:gdLst>
              <a:gd name="connsiteX0" fmla="*/ 300074 w 421994"/>
              <a:gd name="connsiteY0" fmla="*/ 251460 h 251460"/>
              <a:gd name="connsiteX1" fmla="*/ 338174 w 421994"/>
              <a:gd name="connsiteY1" fmla="*/ 243840 h 251460"/>
              <a:gd name="connsiteX2" fmla="*/ 399134 w 421994"/>
              <a:gd name="connsiteY2" fmla="*/ 236220 h 251460"/>
              <a:gd name="connsiteX3" fmla="*/ 414374 w 421994"/>
              <a:gd name="connsiteY3" fmla="*/ 190500 h 251460"/>
              <a:gd name="connsiteX4" fmla="*/ 421994 w 421994"/>
              <a:gd name="connsiteY4" fmla="*/ 167640 h 251460"/>
              <a:gd name="connsiteX5" fmla="*/ 414374 w 421994"/>
              <a:gd name="connsiteY5" fmla="*/ 137160 h 251460"/>
              <a:gd name="connsiteX6" fmla="*/ 399134 w 421994"/>
              <a:gd name="connsiteY6" fmla="*/ 114300 h 251460"/>
              <a:gd name="connsiteX7" fmla="*/ 391514 w 421994"/>
              <a:gd name="connsiteY7" fmla="*/ 53340 h 251460"/>
              <a:gd name="connsiteX8" fmla="*/ 383894 w 421994"/>
              <a:gd name="connsiteY8" fmla="*/ 30480 h 251460"/>
              <a:gd name="connsiteX9" fmla="*/ 376274 w 421994"/>
              <a:gd name="connsiteY9" fmla="*/ 0 h 251460"/>
              <a:gd name="connsiteX10" fmla="*/ 2894 w 421994"/>
              <a:gd name="connsiteY10" fmla="*/ 7620 h 251460"/>
              <a:gd name="connsiteX11" fmla="*/ 10514 w 421994"/>
              <a:gd name="connsiteY11" fmla="*/ 30480 h 251460"/>
              <a:gd name="connsiteX12" fmla="*/ 33374 w 421994"/>
              <a:gd name="connsiteY12" fmla="*/ 45720 h 251460"/>
              <a:gd name="connsiteX13" fmla="*/ 48614 w 421994"/>
              <a:gd name="connsiteY13" fmla="*/ 68580 h 251460"/>
              <a:gd name="connsiteX14" fmla="*/ 109574 w 421994"/>
              <a:gd name="connsiteY14" fmla="*/ 76200 h 251460"/>
              <a:gd name="connsiteX15" fmla="*/ 132434 w 421994"/>
              <a:gd name="connsiteY15" fmla="*/ 83820 h 251460"/>
              <a:gd name="connsiteX16" fmla="*/ 170534 w 421994"/>
              <a:gd name="connsiteY16" fmla="*/ 137160 h 251460"/>
              <a:gd name="connsiteX17" fmla="*/ 216254 w 421994"/>
              <a:gd name="connsiteY17" fmla="*/ 152400 h 251460"/>
              <a:gd name="connsiteX18" fmla="*/ 239114 w 421994"/>
              <a:gd name="connsiteY18" fmla="*/ 160020 h 251460"/>
              <a:gd name="connsiteX19" fmla="*/ 300074 w 421994"/>
              <a:gd name="connsiteY19" fmla="*/ 251460 h 25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1994" h="251460">
                <a:moveTo>
                  <a:pt x="300074" y="251460"/>
                </a:moveTo>
                <a:cubicBezTo>
                  <a:pt x="312774" y="248920"/>
                  <a:pt x="325373" y="245809"/>
                  <a:pt x="338174" y="243840"/>
                </a:cubicBezTo>
                <a:cubicBezTo>
                  <a:pt x="358414" y="240726"/>
                  <a:pt x="382358" y="247963"/>
                  <a:pt x="399134" y="236220"/>
                </a:cubicBezTo>
                <a:cubicBezTo>
                  <a:pt x="412294" y="227008"/>
                  <a:pt x="409294" y="205740"/>
                  <a:pt x="414374" y="190500"/>
                </a:cubicBezTo>
                <a:lnTo>
                  <a:pt x="421994" y="167640"/>
                </a:lnTo>
                <a:cubicBezTo>
                  <a:pt x="419454" y="157480"/>
                  <a:pt x="418499" y="146786"/>
                  <a:pt x="414374" y="137160"/>
                </a:cubicBezTo>
                <a:cubicBezTo>
                  <a:pt x="410766" y="128742"/>
                  <a:pt x="401544" y="123135"/>
                  <a:pt x="399134" y="114300"/>
                </a:cubicBezTo>
                <a:cubicBezTo>
                  <a:pt x="393746" y="94543"/>
                  <a:pt x="395177" y="73488"/>
                  <a:pt x="391514" y="53340"/>
                </a:cubicBezTo>
                <a:cubicBezTo>
                  <a:pt x="390077" y="45437"/>
                  <a:pt x="386101" y="38203"/>
                  <a:pt x="383894" y="30480"/>
                </a:cubicBezTo>
                <a:cubicBezTo>
                  <a:pt x="381017" y="20410"/>
                  <a:pt x="378814" y="10160"/>
                  <a:pt x="376274" y="0"/>
                </a:cubicBezTo>
                <a:lnTo>
                  <a:pt x="2894" y="7620"/>
                </a:lnTo>
                <a:cubicBezTo>
                  <a:pt x="-5110" y="8287"/>
                  <a:pt x="5496" y="24208"/>
                  <a:pt x="10514" y="30480"/>
                </a:cubicBezTo>
                <a:cubicBezTo>
                  <a:pt x="16235" y="37631"/>
                  <a:pt x="25754" y="40640"/>
                  <a:pt x="33374" y="45720"/>
                </a:cubicBezTo>
                <a:cubicBezTo>
                  <a:pt x="38454" y="53340"/>
                  <a:pt x="40111" y="65179"/>
                  <a:pt x="48614" y="68580"/>
                </a:cubicBezTo>
                <a:cubicBezTo>
                  <a:pt x="67627" y="76185"/>
                  <a:pt x="89426" y="72537"/>
                  <a:pt x="109574" y="76200"/>
                </a:cubicBezTo>
                <a:cubicBezTo>
                  <a:pt x="117477" y="77637"/>
                  <a:pt x="124814" y="81280"/>
                  <a:pt x="132434" y="83820"/>
                </a:cubicBezTo>
                <a:cubicBezTo>
                  <a:pt x="142474" y="103900"/>
                  <a:pt x="149147" y="125278"/>
                  <a:pt x="170534" y="137160"/>
                </a:cubicBezTo>
                <a:cubicBezTo>
                  <a:pt x="184577" y="144962"/>
                  <a:pt x="201014" y="147320"/>
                  <a:pt x="216254" y="152400"/>
                </a:cubicBezTo>
                <a:lnTo>
                  <a:pt x="239114" y="160020"/>
                </a:lnTo>
                <a:lnTo>
                  <a:pt x="300074" y="25146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2" name="Forma libre 161"/>
          <p:cNvSpPr/>
          <p:nvPr/>
        </p:nvSpPr>
        <p:spPr>
          <a:xfrm>
            <a:off x="4587240" y="4536552"/>
            <a:ext cx="458313" cy="294528"/>
          </a:xfrm>
          <a:custGeom>
            <a:avLst/>
            <a:gdLst>
              <a:gd name="connsiteX0" fmla="*/ 7620 w 458313"/>
              <a:gd name="connsiteY0" fmla="*/ 4968 h 294528"/>
              <a:gd name="connsiteX1" fmla="*/ 15240 w 458313"/>
              <a:gd name="connsiteY1" fmla="*/ 43068 h 294528"/>
              <a:gd name="connsiteX2" fmla="*/ 0 w 458313"/>
              <a:gd name="connsiteY2" fmla="*/ 164988 h 294528"/>
              <a:gd name="connsiteX3" fmla="*/ 7620 w 458313"/>
              <a:gd name="connsiteY3" fmla="*/ 264048 h 294528"/>
              <a:gd name="connsiteX4" fmla="*/ 15240 w 458313"/>
              <a:gd name="connsiteY4" fmla="*/ 286908 h 294528"/>
              <a:gd name="connsiteX5" fmla="*/ 38100 w 458313"/>
              <a:gd name="connsiteY5" fmla="*/ 294528 h 294528"/>
              <a:gd name="connsiteX6" fmla="*/ 449580 w 458313"/>
              <a:gd name="connsiteY6" fmla="*/ 286908 h 294528"/>
              <a:gd name="connsiteX7" fmla="*/ 449580 w 458313"/>
              <a:gd name="connsiteY7" fmla="*/ 241188 h 294528"/>
              <a:gd name="connsiteX8" fmla="*/ 426720 w 458313"/>
              <a:gd name="connsiteY8" fmla="*/ 233568 h 294528"/>
              <a:gd name="connsiteX9" fmla="*/ 403860 w 458313"/>
              <a:gd name="connsiteY9" fmla="*/ 218328 h 294528"/>
              <a:gd name="connsiteX10" fmla="*/ 335280 w 458313"/>
              <a:gd name="connsiteY10" fmla="*/ 164988 h 294528"/>
              <a:gd name="connsiteX11" fmla="*/ 274320 w 458313"/>
              <a:gd name="connsiteY11" fmla="*/ 149748 h 294528"/>
              <a:gd name="connsiteX12" fmla="*/ 205740 w 458313"/>
              <a:gd name="connsiteY12" fmla="*/ 119268 h 294528"/>
              <a:gd name="connsiteX13" fmla="*/ 182880 w 458313"/>
              <a:gd name="connsiteY13" fmla="*/ 111648 h 294528"/>
              <a:gd name="connsiteX14" fmla="*/ 160020 w 458313"/>
              <a:gd name="connsiteY14" fmla="*/ 96408 h 294528"/>
              <a:gd name="connsiteX15" fmla="*/ 129540 w 458313"/>
              <a:gd name="connsiteY15" fmla="*/ 73548 h 294528"/>
              <a:gd name="connsiteX16" fmla="*/ 106680 w 458313"/>
              <a:gd name="connsiteY16" fmla="*/ 65928 h 294528"/>
              <a:gd name="connsiteX17" fmla="*/ 68580 w 458313"/>
              <a:gd name="connsiteY17" fmla="*/ 20208 h 294528"/>
              <a:gd name="connsiteX18" fmla="*/ 7620 w 458313"/>
              <a:gd name="connsiteY18" fmla="*/ 4968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8313" h="294528">
                <a:moveTo>
                  <a:pt x="7620" y="4968"/>
                </a:moveTo>
                <a:cubicBezTo>
                  <a:pt x="-1270" y="8778"/>
                  <a:pt x="15240" y="30116"/>
                  <a:pt x="15240" y="43068"/>
                </a:cubicBezTo>
                <a:cubicBezTo>
                  <a:pt x="15240" y="79697"/>
                  <a:pt x="6274" y="127344"/>
                  <a:pt x="0" y="164988"/>
                </a:cubicBezTo>
                <a:cubicBezTo>
                  <a:pt x="2540" y="198008"/>
                  <a:pt x="3512" y="231186"/>
                  <a:pt x="7620" y="264048"/>
                </a:cubicBezTo>
                <a:cubicBezTo>
                  <a:pt x="8616" y="272018"/>
                  <a:pt x="9560" y="281228"/>
                  <a:pt x="15240" y="286908"/>
                </a:cubicBezTo>
                <a:cubicBezTo>
                  <a:pt x="20920" y="292588"/>
                  <a:pt x="30480" y="291988"/>
                  <a:pt x="38100" y="294528"/>
                </a:cubicBezTo>
                <a:cubicBezTo>
                  <a:pt x="175260" y="291988"/>
                  <a:pt x="312758" y="296859"/>
                  <a:pt x="449580" y="286908"/>
                </a:cubicBezTo>
                <a:cubicBezTo>
                  <a:pt x="468522" y="285530"/>
                  <a:pt x="450958" y="242566"/>
                  <a:pt x="449580" y="241188"/>
                </a:cubicBezTo>
                <a:cubicBezTo>
                  <a:pt x="443900" y="235508"/>
                  <a:pt x="433904" y="237160"/>
                  <a:pt x="426720" y="233568"/>
                </a:cubicBezTo>
                <a:cubicBezTo>
                  <a:pt x="418529" y="229472"/>
                  <a:pt x="410705" y="224412"/>
                  <a:pt x="403860" y="218328"/>
                </a:cubicBezTo>
                <a:cubicBezTo>
                  <a:pt x="354621" y="174560"/>
                  <a:pt x="377781" y="176579"/>
                  <a:pt x="335280" y="164988"/>
                </a:cubicBezTo>
                <a:cubicBezTo>
                  <a:pt x="315073" y="159477"/>
                  <a:pt x="274320" y="149748"/>
                  <a:pt x="274320" y="149748"/>
                </a:cubicBezTo>
                <a:cubicBezTo>
                  <a:pt x="238094" y="125597"/>
                  <a:pt x="260148" y="137404"/>
                  <a:pt x="205740" y="119268"/>
                </a:cubicBezTo>
                <a:cubicBezTo>
                  <a:pt x="198120" y="116728"/>
                  <a:pt x="189563" y="116103"/>
                  <a:pt x="182880" y="111648"/>
                </a:cubicBezTo>
                <a:cubicBezTo>
                  <a:pt x="175260" y="106568"/>
                  <a:pt x="167472" y="101731"/>
                  <a:pt x="160020" y="96408"/>
                </a:cubicBezTo>
                <a:cubicBezTo>
                  <a:pt x="149686" y="89026"/>
                  <a:pt x="140567" y="79849"/>
                  <a:pt x="129540" y="73548"/>
                </a:cubicBezTo>
                <a:cubicBezTo>
                  <a:pt x="122566" y="69563"/>
                  <a:pt x="114300" y="68468"/>
                  <a:pt x="106680" y="65928"/>
                </a:cubicBezTo>
                <a:cubicBezTo>
                  <a:pt x="39894" y="-858"/>
                  <a:pt x="121624" y="83861"/>
                  <a:pt x="68580" y="20208"/>
                </a:cubicBezTo>
                <a:cubicBezTo>
                  <a:pt x="43924" y="-9379"/>
                  <a:pt x="16510" y="1158"/>
                  <a:pt x="7620" y="496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3" name="Forma libre 162"/>
          <p:cNvSpPr/>
          <p:nvPr/>
        </p:nvSpPr>
        <p:spPr>
          <a:xfrm>
            <a:off x="5030575" y="4902376"/>
            <a:ext cx="747318" cy="203024"/>
          </a:xfrm>
          <a:custGeom>
            <a:avLst/>
            <a:gdLst>
              <a:gd name="connsiteX0" fmla="*/ 36725 w 747318"/>
              <a:gd name="connsiteY0" fmla="*/ 4904 h 203024"/>
              <a:gd name="connsiteX1" fmla="*/ 13865 w 747318"/>
              <a:gd name="connsiteY1" fmla="*/ 96344 h 203024"/>
              <a:gd name="connsiteX2" fmla="*/ 21485 w 747318"/>
              <a:gd name="connsiteY2" fmla="*/ 142064 h 203024"/>
              <a:gd name="connsiteX3" fmla="*/ 36725 w 747318"/>
              <a:gd name="connsiteY3" fmla="*/ 164924 h 203024"/>
              <a:gd name="connsiteX4" fmla="*/ 67205 w 747318"/>
              <a:gd name="connsiteY4" fmla="*/ 203024 h 203024"/>
              <a:gd name="connsiteX5" fmla="*/ 745385 w 747318"/>
              <a:gd name="connsiteY5" fmla="*/ 195404 h 203024"/>
              <a:gd name="connsiteX6" fmla="*/ 722525 w 747318"/>
              <a:gd name="connsiteY6" fmla="*/ 180164 h 203024"/>
              <a:gd name="connsiteX7" fmla="*/ 692045 w 747318"/>
              <a:gd name="connsiteY7" fmla="*/ 134444 h 203024"/>
              <a:gd name="connsiteX8" fmla="*/ 676805 w 747318"/>
              <a:gd name="connsiteY8" fmla="*/ 111584 h 203024"/>
              <a:gd name="connsiteX9" fmla="*/ 653945 w 747318"/>
              <a:gd name="connsiteY9" fmla="*/ 88724 h 203024"/>
              <a:gd name="connsiteX10" fmla="*/ 608225 w 747318"/>
              <a:gd name="connsiteY10" fmla="*/ 73484 h 203024"/>
              <a:gd name="connsiteX11" fmla="*/ 562505 w 747318"/>
              <a:gd name="connsiteY11" fmla="*/ 58244 h 203024"/>
              <a:gd name="connsiteX12" fmla="*/ 539645 w 747318"/>
              <a:gd name="connsiteY12" fmla="*/ 50624 h 203024"/>
              <a:gd name="connsiteX13" fmla="*/ 516785 w 747318"/>
              <a:gd name="connsiteY13" fmla="*/ 35384 h 203024"/>
              <a:gd name="connsiteX14" fmla="*/ 455825 w 747318"/>
              <a:gd name="connsiteY14" fmla="*/ 20144 h 203024"/>
              <a:gd name="connsiteX15" fmla="*/ 410105 w 747318"/>
              <a:gd name="connsiteY15" fmla="*/ 4904 h 203024"/>
              <a:gd name="connsiteX16" fmla="*/ 36725 w 747318"/>
              <a:gd name="connsiteY16" fmla="*/ 4904 h 203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7318" h="203024">
                <a:moveTo>
                  <a:pt x="36725" y="4904"/>
                </a:moveTo>
                <a:cubicBezTo>
                  <a:pt x="-29315" y="20144"/>
                  <a:pt x="13865" y="65561"/>
                  <a:pt x="13865" y="96344"/>
                </a:cubicBezTo>
                <a:cubicBezTo>
                  <a:pt x="13865" y="111794"/>
                  <a:pt x="16599" y="127407"/>
                  <a:pt x="21485" y="142064"/>
                </a:cubicBezTo>
                <a:cubicBezTo>
                  <a:pt x="24381" y="150752"/>
                  <a:pt x="32629" y="156733"/>
                  <a:pt x="36725" y="164924"/>
                </a:cubicBezTo>
                <a:cubicBezTo>
                  <a:pt x="55128" y="201730"/>
                  <a:pt x="28669" y="177333"/>
                  <a:pt x="67205" y="203024"/>
                </a:cubicBezTo>
                <a:cubicBezTo>
                  <a:pt x="293265" y="200484"/>
                  <a:pt x="519448" y="203286"/>
                  <a:pt x="745385" y="195404"/>
                </a:cubicBezTo>
                <a:cubicBezTo>
                  <a:pt x="754538" y="195085"/>
                  <a:pt x="728556" y="187056"/>
                  <a:pt x="722525" y="180164"/>
                </a:cubicBezTo>
                <a:cubicBezTo>
                  <a:pt x="710464" y="166380"/>
                  <a:pt x="702205" y="149684"/>
                  <a:pt x="692045" y="134444"/>
                </a:cubicBezTo>
                <a:cubicBezTo>
                  <a:pt x="686965" y="126824"/>
                  <a:pt x="683281" y="118060"/>
                  <a:pt x="676805" y="111584"/>
                </a:cubicBezTo>
                <a:cubicBezTo>
                  <a:pt x="669185" y="103964"/>
                  <a:pt x="663365" y="93957"/>
                  <a:pt x="653945" y="88724"/>
                </a:cubicBezTo>
                <a:cubicBezTo>
                  <a:pt x="639902" y="80922"/>
                  <a:pt x="623465" y="78564"/>
                  <a:pt x="608225" y="73484"/>
                </a:cubicBezTo>
                <a:lnTo>
                  <a:pt x="562505" y="58244"/>
                </a:lnTo>
                <a:cubicBezTo>
                  <a:pt x="554885" y="55704"/>
                  <a:pt x="546328" y="55079"/>
                  <a:pt x="539645" y="50624"/>
                </a:cubicBezTo>
                <a:cubicBezTo>
                  <a:pt x="532025" y="45544"/>
                  <a:pt x="525392" y="38514"/>
                  <a:pt x="516785" y="35384"/>
                </a:cubicBezTo>
                <a:cubicBezTo>
                  <a:pt x="497101" y="28226"/>
                  <a:pt x="475696" y="26768"/>
                  <a:pt x="455825" y="20144"/>
                </a:cubicBezTo>
                <a:lnTo>
                  <a:pt x="410105" y="4904"/>
                </a:lnTo>
                <a:cubicBezTo>
                  <a:pt x="191747" y="15822"/>
                  <a:pt x="102765" y="-10336"/>
                  <a:pt x="36725" y="490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4" name="Forma libre 163"/>
          <p:cNvSpPr/>
          <p:nvPr/>
        </p:nvSpPr>
        <p:spPr>
          <a:xfrm>
            <a:off x="4351020" y="4381500"/>
            <a:ext cx="193387" cy="449919"/>
          </a:xfrm>
          <a:custGeom>
            <a:avLst/>
            <a:gdLst>
              <a:gd name="connsiteX0" fmla="*/ 99060 w 193387"/>
              <a:gd name="connsiteY0" fmla="*/ 449580 h 449919"/>
              <a:gd name="connsiteX1" fmla="*/ 190500 w 193387"/>
              <a:gd name="connsiteY1" fmla="*/ 434340 h 449919"/>
              <a:gd name="connsiteX2" fmla="*/ 182880 w 193387"/>
              <a:gd name="connsiteY2" fmla="*/ 403860 h 449919"/>
              <a:gd name="connsiteX3" fmla="*/ 175260 w 193387"/>
              <a:gd name="connsiteY3" fmla="*/ 304800 h 449919"/>
              <a:gd name="connsiteX4" fmla="*/ 167640 w 193387"/>
              <a:gd name="connsiteY4" fmla="*/ 251460 h 449919"/>
              <a:gd name="connsiteX5" fmla="*/ 144780 w 193387"/>
              <a:gd name="connsiteY5" fmla="*/ 45720 h 449919"/>
              <a:gd name="connsiteX6" fmla="*/ 121920 w 193387"/>
              <a:gd name="connsiteY6" fmla="*/ 22860 h 449919"/>
              <a:gd name="connsiteX7" fmla="*/ 99060 w 193387"/>
              <a:gd name="connsiteY7" fmla="*/ 15240 h 449919"/>
              <a:gd name="connsiteX8" fmla="*/ 68580 w 193387"/>
              <a:gd name="connsiteY8" fmla="*/ 0 h 449919"/>
              <a:gd name="connsiteX9" fmla="*/ 53340 w 193387"/>
              <a:gd name="connsiteY9" fmla="*/ 45720 h 449919"/>
              <a:gd name="connsiteX10" fmla="*/ 45720 w 193387"/>
              <a:gd name="connsiteY10" fmla="*/ 68580 h 449919"/>
              <a:gd name="connsiteX11" fmla="*/ 30480 w 193387"/>
              <a:gd name="connsiteY11" fmla="*/ 91440 h 449919"/>
              <a:gd name="connsiteX12" fmla="*/ 38100 w 193387"/>
              <a:gd name="connsiteY12" fmla="*/ 129540 h 449919"/>
              <a:gd name="connsiteX13" fmla="*/ 45720 w 193387"/>
              <a:gd name="connsiteY13" fmla="*/ 152400 h 449919"/>
              <a:gd name="connsiteX14" fmla="*/ 30480 w 193387"/>
              <a:gd name="connsiteY14" fmla="*/ 205740 h 449919"/>
              <a:gd name="connsiteX15" fmla="*/ 7620 w 193387"/>
              <a:gd name="connsiteY15" fmla="*/ 228600 h 449919"/>
              <a:gd name="connsiteX16" fmla="*/ 0 w 193387"/>
              <a:gd name="connsiteY16" fmla="*/ 251460 h 449919"/>
              <a:gd name="connsiteX17" fmla="*/ 30480 w 193387"/>
              <a:gd name="connsiteY17" fmla="*/ 289560 h 449919"/>
              <a:gd name="connsiteX18" fmla="*/ 45720 w 193387"/>
              <a:gd name="connsiteY18" fmla="*/ 358140 h 449919"/>
              <a:gd name="connsiteX19" fmla="*/ 76200 w 193387"/>
              <a:gd name="connsiteY19" fmla="*/ 403860 h 449919"/>
              <a:gd name="connsiteX20" fmla="*/ 83820 w 193387"/>
              <a:gd name="connsiteY20" fmla="*/ 426720 h 449919"/>
              <a:gd name="connsiteX21" fmla="*/ 99060 w 193387"/>
              <a:gd name="connsiteY21" fmla="*/ 449580 h 44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3387" h="449919">
                <a:moveTo>
                  <a:pt x="99060" y="449580"/>
                </a:moveTo>
                <a:cubicBezTo>
                  <a:pt x="116840" y="450850"/>
                  <a:pt x="163373" y="449137"/>
                  <a:pt x="190500" y="434340"/>
                </a:cubicBezTo>
                <a:cubicBezTo>
                  <a:pt x="199694" y="429325"/>
                  <a:pt x="184104" y="414261"/>
                  <a:pt x="182880" y="403860"/>
                </a:cubicBezTo>
                <a:cubicBezTo>
                  <a:pt x="179011" y="370969"/>
                  <a:pt x="178555" y="337753"/>
                  <a:pt x="175260" y="304800"/>
                </a:cubicBezTo>
                <a:cubicBezTo>
                  <a:pt x="173473" y="286929"/>
                  <a:pt x="170180" y="269240"/>
                  <a:pt x="167640" y="251460"/>
                </a:cubicBezTo>
                <a:cubicBezTo>
                  <a:pt x="163941" y="162695"/>
                  <a:pt x="193218" y="103846"/>
                  <a:pt x="144780" y="45720"/>
                </a:cubicBezTo>
                <a:cubicBezTo>
                  <a:pt x="137881" y="37441"/>
                  <a:pt x="130886" y="28838"/>
                  <a:pt x="121920" y="22860"/>
                </a:cubicBezTo>
                <a:cubicBezTo>
                  <a:pt x="115237" y="18405"/>
                  <a:pt x="106443" y="18404"/>
                  <a:pt x="99060" y="15240"/>
                </a:cubicBezTo>
                <a:cubicBezTo>
                  <a:pt x="88619" y="10765"/>
                  <a:pt x="78740" y="5080"/>
                  <a:pt x="68580" y="0"/>
                </a:cubicBezTo>
                <a:lnTo>
                  <a:pt x="53340" y="45720"/>
                </a:lnTo>
                <a:cubicBezTo>
                  <a:pt x="50800" y="53340"/>
                  <a:pt x="50175" y="61897"/>
                  <a:pt x="45720" y="68580"/>
                </a:cubicBezTo>
                <a:lnTo>
                  <a:pt x="30480" y="91440"/>
                </a:lnTo>
                <a:cubicBezTo>
                  <a:pt x="33020" y="104140"/>
                  <a:pt x="34959" y="116975"/>
                  <a:pt x="38100" y="129540"/>
                </a:cubicBezTo>
                <a:cubicBezTo>
                  <a:pt x="40048" y="137332"/>
                  <a:pt x="45720" y="144368"/>
                  <a:pt x="45720" y="152400"/>
                </a:cubicBezTo>
                <a:cubicBezTo>
                  <a:pt x="45720" y="154940"/>
                  <a:pt x="34073" y="200350"/>
                  <a:pt x="30480" y="205740"/>
                </a:cubicBezTo>
                <a:cubicBezTo>
                  <a:pt x="24502" y="214706"/>
                  <a:pt x="15240" y="220980"/>
                  <a:pt x="7620" y="228600"/>
                </a:cubicBezTo>
                <a:cubicBezTo>
                  <a:pt x="5080" y="236220"/>
                  <a:pt x="0" y="243428"/>
                  <a:pt x="0" y="251460"/>
                </a:cubicBezTo>
                <a:cubicBezTo>
                  <a:pt x="0" y="275997"/>
                  <a:pt x="12927" y="277858"/>
                  <a:pt x="30480" y="289560"/>
                </a:cubicBezTo>
                <a:cubicBezTo>
                  <a:pt x="32548" y="301965"/>
                  <a:pt x="36787" y="342061"/>
                  <a:pt x="45720" y="358140"/>
                </a:cubicBezTo>
                <a:cubicBezTo>
                  <a:pt x="54615" y="374151"/>
                  <a:pt x="70408" y="386484"/>
                  <a:pt x="76200" y="403860"/>
                </a:cubicBezTo>
                <a:cubicBezTo>
                  <a:pt x="78740" y="411480"/>
                  <a:pt x="80228" y="419536"/>
                  <a:pt x="83820" y="426720"/>
                </a:cubicBezTo>
                <a:cubicBezTo>
                  <a:pt x="87916" y="434911"/>
                  <a:pt x="81280" y="448310"/>
                  <a:pt x="99060" y="44958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5" name="Forma libre 164"/>
          <p:cNvSpPr/>
          <p:nvPr/>
        </p:nvSpPr>
        <p:spPr>
          <a:xfrm>
            <a:off x="3985260" y="5227315"/>
            <a:ext cx="274320" cy="426725"/>
          </a:xfrm>
          <a:custGeom>
            <a:avLst/>
            <a:gdLst>
              <a:gd name="connsiteX0" fmla="*/ 0 w 274320"/>
              <a:gd name="connsiteY0" fmla="*/ 266705 h 426725"/>
              <a:gd name="connsiteX1" fmla="*/ 7620 w 274320"/>
              <a:gd name="connsiteY1" fmla="*/ 182885 h 426725"/>
              <a:gd name="connsiteX2" fmla="*/ 22860 w 274320"/>
              <a:gd name="connsiteY2" fmla="*/ 152405 h 426725"/>
              <a:gd name="connsiteX3" fmla="*/ 30480 w 274320"/>
              <a:gd name="connsiteY3" fmla="*/ 114305 h 426725"/>
              <a:gd name="connsiteX4" fmla="*/ 38100 w 274320"/>
              <a:gd name="connsiteY4" fmla="*/ 83825 h 426725"/>
              <a:gd name="connsiteX5" fmla="*/ 60960 w 274320"/>
              <a:gd name="connsiteY5" fmla="*/ 22865 h 426725"/>
              <a:gd name="connsiteX6" fmla="*/ 76200 w 274320"/>
              <a:gd name="connsiteY6" fmla="*/ 68585 h 426725"/>
              <a:gd name="connsiteX7" fmla="*/ 99060 w 274320"/>
              <a:gd name="connsiteY7" fmla="*/ 76205 h 426725"/>
              <a:gd name="connsiteX8" fmla="*/ 137160 w 274320"/>
              <a:gd name="connsiteY8" fmla="*/ 121925 h 426725"/>
              <a:gd name="connsiteX9" fmla="*/ 160020 w 274320"/>
              <a:gd name="connsiteY9" fmla="*/ 167645 h 426725"/>
              <a:gd name="connsiteX10" fmla="*/ 205740 w 274320"/>
              <a:gd name="connsiteY10" fmla="*/ 182885 h 426725"/>
              <a:gd name="connsiteX11" fmla="*/ 213360 w 274320"/>
              <a:gd name="connsiteY11" fmla="*/ 205745 h 426725"/>
              <a:gd name="connsiteX12" fmla="*/ 236220 w 274320"/>
              <a:gd name="connsiteY12" fmla="*/ 220985 h 426725"/>
              <a:gd name="connsiteX13" fmla="*/ 274320 w 274320"/>
              <a:gd name="connsiteY13" fmla="*/ 266705 h 426725"/>
              <a:gd name="connsiteX14" fmla="*/ 266700 w 274320"/>
              <a:gd name="connsiteY14" fmla="*/ 396245 h 426725"/>
              <a:gd name="connsiteX15" fmla="*/ 259080 w 274320"/>
              <a:gd name="connsiteY15" fmla="*/ 419105 h 426725"/>
              <a:gd name="connsiteX16" fmla="*/ 198120 w 274320"/>
              <a:gd name="connsiteY16" fmla="*/ 426725 h 426725"/>
              <a:gd name="connsiteX17" fmla="*/ 175260 w 274320"/>
              <a:gd name="connsiteY17" fmla="*/ 411485 h 426725"/>
              <a:gd name="connsiteX18" fmla="*/ 167640 w 274320"/>
              <a:gd name="connsiteY18" fmla="*/ 388625 h 426725"/>
              <a:gd name="connsiteX19" fmla="*/ 144780 w 274320"/>
              <a:gd name="connsiteY19" fmla="*/ 381005 h 426725"/>
              <a:gd name="connsiteX20" fmla="*/ 114300 w 274320"/>
              <a:gd name="connsiteY20" fmla="*/ 365765 h 426725"/>
              <a:gd name="connsiteX21" fmla="*/ 68580 w 274320"/>
              <a:gd name="connsiteY21" fmla="*/ 335285 h 426725"/>
              <a:gd name="connsiteX22" fmla="*/ 53340 w 274320"/>
              <a:gd name="connsiteY22" fmla="*/ 312425 h 426725"/>
              <a:gd name="connsiteX23" fmla="*/ 0 w 274320"/>
              <a:gd name="connsiteY23" fmla="*/ 266705 h 42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4320" h="426725">
                <a:moveTo>
                  <a:pt x="0" y="266705"/>
                </a:moveTo>
                <a:cubicBezTo>
                  <a:pt x="2540" y="238765"/>
                  <a:pt x="2118" y="210395"/>
                  <a:pt x="7620" y="182885"/>
                </a:cubicBezTo>
                <a:cubicBezTo>
                  <a:pt x="9848" y="171746"/>
                  <a:pt x="19268" y="163181"/>
                  <a:pt x="22860" y="152405"/>
                </a:cubicBezTo>
                <a:cubicBezTo>
                  <a:pt x="26956" y="140118"/>
                  <a:pt x="27670" y="126948"/>
                  <a:pt x="30480" y="114305"/>
                </a:cubicBezTo>
                <a:cubicBezTo>
                  <a:pt x="32752" y="104082"/>
                  <a:pt x="35560" y="93985"/>
                  <a:pt x="38100" y="83825"/>
                </a:cubicBezTo>
                <a:cubicBezTo>
                  <a:pt x="41208" y="49637"/>
                  <a:pt x="31901" y="-42517"/>
                  <a:pt x="60960" y="22865"/>
                </a:cubicBezTo>
                <a:cubicBezTo>
                  <a:pt x="67484" y="37545"/>
                  <a:pt x="60960" y="63505"/>
                  <a:pt x="76200" y="68585"/>
                </a:cubicBezTo>
                <a:lnTo>
                  <a:pt x="99060" y="76205"/>
                </a:lnTo>
                <a:cubicBezTo>
                  <a:pt x="115912" y="93057"/>
                  <a:pt x="126551" y="100707"/>
                  <a:pt x="137160" y="121925"/>
                </a:cubicBezTo>
                <a:cubicBezTo>
                  <a:pt x="144331" y="136268"/>
                  <a:pt x="144138" y="157719"/>
                  <a:pt x="160020" y="167645"/>
                </a:cubicBezTo>
                <a:cubicBezTo>
                  <a:pt x="173643" y="176159"/>
                  <a:pt x="205740" y="182885"/>
                  <a:pt x="205740" y="182885"/>
                </a:cubicBezTo>
                <a:cubicBezTo>
                  <a:pt x="208280" y="190505"/>
                  <a:pt x="208342" y="199473"/>
                  <a:pt x="213360" y="205745"/>
                </a:cubicBezTo>
                <a:cubicBezTo>
                  <a:pt x="219081" y="212896"/>
                  <a:pt x="229185" y="215122"/>
                  <a:pt x="236220" y="220985"/>
                </a:cubicBezTo>
                <a:cubicBezTo>
                  <a:pt x="258222" y="239320"/>
                  <a:pt x="259335" y="244228"/>
                  <a:pt x="274320" y="266705"/>
                </a:cubicBezTo>
                <a:cubicBezTo>
                  <a:pt x="271780" y="309885"/>
                  <a:pt x="271004" y="353205"/>
                  <a:pt x="266700" y="396245"/>
                </a:cubicBezTo>
                <a:cubicBezTo>
                  <a:pt x="265901" y="404237"/>
                  <a:pt x="266420" y="415843"/>
                  <a:pt x="259080" y="419105"/>
                </a:cubicBezTo>
                <a:cubicBezTo>
                  <a:pt x="240367" y="427422"/>
                  <a:pt x="218440" y="424185"/>
                  <a:pt x="198120" y="426725"/>
                </a:cubicBezTo>
                <a:cubicBezTo>
                  <a:pt x="190500" y="421645"/>
                  <a:pt x="180981" y="418636"/>
                  <a:pt x="175260" y="411485"/>
                </a:cubicBezTo>
                <a:cubicBezTo>
                  <a:pt x="170242" y="405213"/>
                  <a:pt x="173320" y="394305"/>
                  <a:pt x="167640" y="388625"/>
                </a:cubicBezTo>
                <a:cubicBezTo>
                  <a:pt x="161960" y="382945"/>
                  <a:pt x="152163" y="384169"/>
                  <a:pt x="144780" y="381005"/>
                </a:cubicBezTo>
                <a:cubicBezTo>
                  <a:pt x="134339" y="376530"/>
                  <a:pt x="123543" y="372367"/>
                  <a:pt x="114300" y="365765"/>
                </a:cubicBezTo>
                <a:cubicBezTo>
                  <a:pt x="64356" y="330090"/>
                  <a:pt x="117617" y="351631"/>
                  <a:pt x="68580" y="335285"/>
                </a:cubicBezTo>
                <a:cubicBezTo>
                  <a:pt x="63500" y="327665"/>
                  <a:pt x="59203" y="319460"/>
                  <a:pt x="53340" y="312425"/>
                </a:cubicBezTo>
                <a:lnTo>
                  <a:pt x="0" y="26670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6" name="Forma libre 165"/>
          <p:cNvSpPr/>
          <p:nvPr/>
        </p:nvSpPr>
        <p:spPr>
          <a:xfrm>
            <a:off x="3817330" y="4312920"/>
            <a:ext cx="404150" cy="299254"/>
          </a:xfrm>
          <a:custGeom>
            <a:avLst/>
            <a:gdLst>
              <a:gd name="connsiteX0" fmla="*/ 30770 w 404150"/>
              <a:gd name="connsiteY0" fmla="*/ 297180 h 299254"/>
              <a:gd name="connsiteX1" fmla="*/ 68870 w 404150"/>
              <a:gd name="connsiteY1" fmla="*/ 289560 h 299254"/>
              <a:gd name="connsiteX2" fmla="*/ 145070 w 404150"/>
              <a:gd name="connsiteY2" fmla="*/ 243840 h 299254"/>
              <a:gd name="connsiteX3" fmla="*/ 167930 w 404150"/>
              <a:gd name="connsiteY3" fmla="*/ 228600 h 299254"/>
              <a:gd name="connsiteX4" fmla="*/ 190790 w 404150"/>
              <a:gd name="connsiteY4" fmla="*/ 205740 h 299254"/>
              <a:gd name="connsiteX5" fmla="*/ 236510 w 404150"/>
              <a:gd name="connsiteY5" fmla="*/ 175260 h 299254"/>
              <a:gd name="connsiteX6" fmla="*/ 259370 w 404150"/>
              <a:gd name="connsiteY6" fmla="*/ 160020 h 299254"/>
              <a:gd name="connsiteX7" fmla="*/ 282230 w 404150"/>
              <a:gd name="connsiteY7" fmla="*/ 152400 h 299254"/>
              <a:gd name="connsiteX8" fmla="*/ 327950 w 404150"/>
              <a:gd name="connsiteY8" fmla="*/ 129540 h 299254"/>
              <a:gd name="connsiteX9" fmla="*/ 358430 w 404150"/>
              <a:gd name="connsiteY9" fmla="*/ 106680 h 299254"/>
              <a:gd name="connsiteX10" fmla="*/ 396530 w 404150"/>
              <a:gd name="connsiteY10" fmla="*/ 60960 h 299254"/>
              <a:gd name="connsiteX11" fmla="*/ 404150 w 404150"/>
              <a:gd name="connsiteY11" fmla="*/ 38100 h 299254"/>
              <a:gd name="connsiteX12" fmla="*/ 366050 w 404150"/>
              <a:gd name="connsiteY12" fmla="*/ 0 h 299254"/>
              <a:gd name="connsiteX13" fmla="*/ 343190 w 404150"/>
              <a:gd name="connsiteY13" fmla="*/ 15240 h 299254"/>
              <a:gd name="connsiteX14" fmla="*/ 266990 w 404150"/>
              <a:gd name="connsiteY14" fmla="*/ 106680 h 299254"/>
              <a:gd name="connsiteX15" fmla="*/ 244130 w 404150"/>
              <a:gd name="connsiteY15" fmla="*/ 114300 h 299254"/>
              <a:gd name="connsiteX16" fmla="*/ 183170 w 404150"/>
              <a:gd name="connsiteY16" fmla="*/ 129540 h 299254"/>
              <a:gd name="connsiteX17" fmla="*/ 129830 w 404150"/>
              <a:gd name="connsiteY17" fmla="*/ 152400 h 299254"/>
              <a:gd name="connsiteX18" fmla="*/ 84110 w 404150"/>
              <a:gd name="connsiteY18" fmla="*/ 167640 h 299254"/>
              <a:gd name="connsiteX19" fmla="*/ 61250 w 404150"/>
              <a:gd name="connsiteY19" fmla="*/ 190500 h 299254"/>
              <a:gd name="connsiteX20" fmla="*/ 15530 w 404150"/>
              <a:gd name="connsiteY20" fmla="*/ 228600 h 299254"/>
              <a:gd name="connsiteX21" fmla="*/ 290 w 404150"/>
              <a:gd name="connsiteY21" fmla="*/ 251460 h 299254"/>
              <a:gd name="connsiteX22" fmla="*/ 30770 w 404150"/>
              <a:gd name="connsiteY22" fmla="*/ 297180 h 2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4150" h="299254">
                <a:moveTo>
                  <a:pt x="30770" y="297180"/>
                </a:moveTo>
                <a:cubicBezTo>
                  <a:pt x="42200" y="303530"/>
                  <a:pt x="56583" y="293656"/>
                  <a:pt x="68870" y="289560"/>
                </a:cubicBezTo>
                <a:cubicBezTo>
                  <a:pt x="92301" y="281750"/>
                  <a:pt x="127680" y="255433"/>
                  <a:pt x="145070" y="243840"/>
                </a:cubicBezTo>
                <a:cubicBezTo>
                  <a:pt x="152690" y="238760"/>
                  <a:pt x="161454" y="235076"/>
                  <a:pt x="167930" y="228600"/>
                </a:cubicBezTo>
                <a:cubicBezTo>
                  <a:pt x="175550" y="220980"/>
                  <a:pt x="182284" y="212356"/>
                  <a:pt x="190790" y="205740"/>
                </a:cubicBezTo>
                <a:cubicBezTo>
                  <a:pt x="205248" y="194495"/>
                  <a:pt x="221270" y="185420"/>
                  <a:pt x="236510" y="175260"/>
                </a:cubicBezTo>
                <a:cubicBezTo>
                  <a:pt x="244130" y="170180"/>
                  <a:pt x="250682" y="162916"/>
                  <a:pt x="259370" y="160020"/>
                </a:cubicBezTo>
                <a:cubicBezTo>
                  <a:pt x="266990" y="157480"/>
                  <a:pt x="275046" y="155992"/>
                  <a:pt x="282230" y="152400"/>
                </a:cubicBezTo>
                <a:cubicBezTo>
                  <a:pt x="341316" y="122857"/>
                  <a:pt x="270491" y="148693"/>
                  <a:pt x="327950" y="129540"/>
                </a:cubicBezTo>
                <a:cubicBezTo>
                  <a:pt x="338110" y="121920"/>
                  <a:pt x="348787" y="114945"/>
                  <a:pt x="358430" y="106680"/>
                </a:cubicBezTo>
                <a:cubicBezTo>
                  <a:pt x="373176" y="94041"/>
                  <a:pt x="387711" y="78597"/>
                  <a:pt x="396530" y="60960"/>
                </a:cubicBezTo>
                <a:cubicBezTo>
                  <a:pt x="400122" y="53776"/>
                  <a:pt x="401610" y="45720"/>
                  <a:pt x="404150" y="38100"/>
                </a:cubicBezTo>
                <a:cubicBezTo>
                  <a:pt x="397377" y="27940"/>
                  <a:pt x="382983" y="0"/>
                  <a:pt x="366050" y="0"/>
                </a:cubicBezTo>
                <a:cubicBezTo>
                  <a:pt x="356892" y="0"/>
                  <a:pt x="350810" y="10160"/>
                  <a:pt x="343190" y="15240"/>
                </a:cubicBezTo>
                <a:cubicBezTo>
                  <a:pt x="329247" y="36155"/>
                  <a:pt x="292135" y="98298"/>
                  <a:pt x="266990" y="106680"/>
                </a:cubicBezTo>
                <a:cubicBezTo>
                  <a:pt x="259370" y="109220"/>
                  <a:pt x="251922" y="112352"/>
                  <a:pt x="244130" y="114300"/>
                </a:cubicBezTo>
                <a:cubicBezTo>
                  <a:pt x="226740" y="118647"/>
                  <a:pt x="200588" y="120831"/>
                  <a:pt x="183170" y="129540"/>
                </a:cubicBezTo>
                <a:cubicBezTo>
                  <a:pt x="116679" y="162786"/>
                  <a:pt x="209124" y="128612"/>
                  <a:pt x="129830" y="152400"/>
                </a:cubicBezTo>
                <a:cubicBezTo>
                  <a:pt x="114443" y="157016"/>
                  <a:pt x="84110" y="167640"/>
                  <a:pt x="84110" y="167640"/>
                </a:cubicBezTo>
                <a:cubicBezTo>
                  <a:pt x="76490" y="175260"/>
                  <a:pt x="69529" y="183601"/>
                  <a:pt x="61250" y="190500"/>
                </a:cubicBezTo>
                <a:cubicBezTo>
                  <a:pt x="28556" y="217745"/>
                  <a:pt x="45887" y="192171"/>
                  <a:pt x="15530" y="228600"/>
                </a:cubicBezTo>
                <a:cubicBezTo>
                  <a:pt x="9667" y="235635"/>
                  <a:pt x="2511" y="242575"/>
                  <a:pt x="290" y="251460"/>
                </a:cubicBezTo>
                <a:cubicBezTo>
                  <a:pt x="-2790" y="263781"/>
                  <a:pt x="19340" y="290830"/>
                  <a:pt x="30770" y="29718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7" name="Forma libre 166"/>
          <p:cNvSpPr/>
          <p:nvPr/>
        </p:nvSpPr>
        <p:spPr>
          <a:xfrm>
            <a:off x="3899376" y="4663440"/>
            <a:ext cx="225193" cy="225110"/>
          </a:xfrm>
          <a:custGeom>
            <a:avLst/>
            <a:gdLst>
              <a:gd name="connsiteX0" fmla="*/ 123984 w 225193"/>
              <a:gd name="connsiteY0" fmla="*/ 213360 h 225110"/>
              <a:gd name="connsiteX1" fmla="*/ 2064 w 225193"/>
              <a:gd name="connsiteY1" fmla="*/ 213360 h 225110"/>
              <a:gd name="connsiteX2" fmla="*/ 17304 w 225193"/>
              <a:gd name="connsiteY2" fmla="*/ 190500 h 225110"/>
              <a:gd name="connsiteX3" fmla="*/ 47784 w 225193"/>
              <a:gd name="connsiteY3" fmla="*/ 144780 h 225110"/>
              <a:gd name="connsiteX4" fmla="*/ 70644 w 225193"/>
              <a:gd name="connsiteY4" fmla="*/ 99060 h 225110"/>
              <a:gd name="connsiteX5" fmla="*/ 78264 w 225193"/>
              <a:gd name="connsiteY5" fmla="*/ 76200 h 225110"/>
              <a:gd name="connsiteX6" fmla="*/ 101124 w 225193"/>
              <a:gd name="connsiteY6" fmla="*/ 53340 h 225110"/>
              <a:gd name="connsiteX7" fmla="*/ 116364 w 225193"/>
              <a:gd name="connsiteY7" fmla="*/ 30480 h 225110"/>
              <a:gd name="connsiteX8" fmla="*/ 169704 w 225193"/>
              <a:gd name="connsiteY8" fmla="*/ 0 h 225110"/>
              <a:gd name="connsiteX9" fmla="*/ 223044 w 225193"/>
              <a:gd name="connsiteY9" fmla="*/ 7620 h 225110"/>
              <a:gd name="connsiteX10" fmla="*/ 215424 w 225193"/>
              <a:gd name="connsiteY10" fmla="*/ 30480 h 225110"/>
              <a:gd name="connsiteX11" fmla="*/ 200184 w 225193"/>
              <a:gd name="connsiteY11" fmla="*/ 53340 h 225110"/>
              <a:gd name="connsiteX12" fmla="*/ 184944 w 225193"/>
              <a:gd name="connsiteY12" fmla="*/ 99060 h 225110"/>
              <a:gd name="connsiteX13" fmla="*/ 177324 w 225193"/>
              <a:gd name="connsiteY13" fmla="*/ 121920 h 225110"/>
              <a:gd name="connsiteX14" fmla="*/ 162084 w 225193"/>
              <a:gd name="connsiteY14" fmla="*/ 144780 h 225110"/>
              <a:gd name="connsiteX15" fmla="*/ 123984 w 225193"/>
              <a:gd name="connsiteY15" fmla="*/ 213360 h 225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5193" h="225110">
                <a:moveTo>
                  <a:pt x="123984" y="213360"/>
                </a:moveTo>
                <a:cubicBezTo>
                  <a:pt x="97314" y="224790"/>
                  <a:pt x="45724" y="232764"/>
                  <a:pt x="2064" y="213360"/>
                </a:cubicBezTo>
                <a:cubicBezTo>
                  <a:pt x="-6305" y="209641"/>
                  <a:pt x="13208" y="198691"/>
                  <a:pt x="17304" y="190500"/>
                </a:cubicBezTo>
                <a:cubicBezTo>
                  <a:pt x="39360" y="146389"/>
                  <a:pt x="4449" y="188115"/>
                  <a:pt x="47784" y="144780"/>
                </a:cubicBezTo>
                <a:cubicBezTo>
                  <a:pt x="66937" y="87321"/>
                  <a:pt x="41101" y="158146"/>
                  <a:pt x="70644" y="99060"/>
                </a:cubicBezTo>
                <a:cubicBezTo>
                  <a:pt x="74236" y="91876"/>
                  <a:pt x="73809" y="82883"/>
                  <a:pt x="78264" y="76200"/>
                </a:cubicBezTo>
                <a:cubicBezTo>
                  <a:pt x="84242" y="67234"/>
                  <a:pt x="94225" y="61619"/>
                  <a:pt x="101124" y="53340"/>
                </a:cubicBezTo>
                <a:cubicBezTo>
                  <a:pt x="106987" y="46305"/>
                  <a:pt x="109888" y="36956"/>
                  <a:pt x="116364" y="30480"/>
                </a:cubicBezTo>
                <a:cubicBezTo>
                  <a:pt x="127134" y="19710"/>
                  <a:pt x="157751" y="5976"/>
                  <a:pt x="169704" y="0"/>
                </a:cubicBezTo>
                <a:cubicBezTo>
                  <a:pt x="187484" y="2540"/>
                  <a:pt x="208100" y="-2343"/>
                  <a:pt x="223044" y="7620"/>
                </a:cubicBezTo>
                <a:cubicBezTo>
                  <a:pt x="229727" y="12075"/>
                  <a:pt x="219016" y="23296"/>
                  <a:pt x="215424" y="30480"/>
                </a:cubicBezTo>
                <a:cubicBezTo>
                  <a:pt x="211328" y="38671"/>
                  <a:pt x="203903" y="44971"/>
                  <a:pt x="200184" y="53340"/>
                </a:cubicBezTo>
                <a:cubicBezTo>
                  <a:pt x="193660" y="68020"/>
                  <a:pt x="190024" y="83820"/>
                  <a:pt x="184944" y="99060"/>
                </a:cubicBezTo>
                <a:cubicBezTo>
                  <a:pt x="182404" y="106680"/>
                  <a:pt x="181779" y="115237"/>
                  <a:pt x="177324" y="121920"/>
                </a:cubicBezTo>
                <a:cubicBezTo>
                  <a:pt x="172244" y="129540"/>
                  <a:pt x="165803" y="136411"/>
                  <a:pt x="162084" y="144780"/>
                </a:cubicBezTo>
                <a:cubicBezTo>
                  <a:pt x="155560" y="159460"/>
                  <a:pt x="150654" y="201930"/>
                  <a:pt x="123984" y="21336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8" name="Forma libre 167"/>
          <p:cNvSpPr/>
          <p:nvPr/>
        </p:nvSpPr>
        <p:spPr>
          <a:xfrm>
            <a:off x="3909018" y="4247928"/>
            <a:ext cx="259122" cy="181277"/>
          </a:xfrm>
          <a:custGeom>
            <a:avLst/>
            <a:gdLst>
              <a:gd name="connsiteX0" fmla="*/ 42 w 259122"/>
              <a:gd name="connsiteY0" fmla="*/ 179292 h 181277"/>
              <a:gd name="connsiteX1" fmla="*/ 38142 w 259122"/>
              <a:gd name="connsiteY1" fmla="*/ 164052 h 181277"/>
              <a:gd name="connsiteX2" fmla="*/ 83862 w 259122"/>
              <a:gd name="connsiteY2" fmla="*/ 133572 h 181277"/>
              <a:gd name="connsiteX3" fmla="*/ 129582 w 259122"/>
              <a:gd name="connsiteY3" fmla="*/ 110712 h 181277"/>
              <a:gd name="connsiteX4" fmla="*/ 152442 w 259122"/>
              <a:gd name="connsiteY4" fmla="*/ 103092 h 181277"/>
              <a:gd name="connsiteX5" fmla="*/ 175302 w 259122"/>
              <a:gd name="connsiteY5" fmla="*/ 87852 h 181277"/>
              <a:gd name="connsiteX6" fmla="*/ 243882 w 259122"/>
              <a:gd name="connsiteY6" fmla="*/ 72612 h 181277"/>
              <a:gd name="connsiteX7" fmla="*/ 259122 w 259122"/>
              <a:gd name="connsiteY7" fmla="*/ 49752 h 181277"/>
              <a:gd name="connsiteX8" fmla="*/ 152442 w 259122"/>
              <a:gd name="connsiteY8" fmla="*/ 11652 h 181277"/>
              <a:gd name="connsiteX9" fmla="*/ 114342 w 259122"/>
              <a:gd name="connsiteY9" fmla="*/ 49752 h 181277"/>
              <a:gd name="connsiteX10" fmla="*/ 68622 w 259122"/>
              <a:gd name="connsiteY10" fmla="*/ 72612 h 181277"/>
              <a:gd name="connsiteX11" fmla="*/ 53382 w 259122"/>
              <a:gd name="connsiteY11" fmla="*/ 95472 h 181277"/>
              <a:gd name="connsiteX12" fmla="*/ 45762 w 259122"/>
              <a:gd name="connsiteY12" fmla="*/ 118332 h 181277"/>
              <a:gd name="connsiteX13" fmla="*/ 42 w 259122"/>
              <a:gd name="connsiteY13" fmla="*/ 179292 h 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9122" h="181277">
                <a:moveTo>
                  <a:pt x="42" y="179292"/>
                </a:moveTo>
                <a:cubicBezTo>
                  <a:pt x="-1228" y="186912"/>
                  <a:pt x="26134" y="170602"/>
                  <a:pt x="38142" y="164052"/>
                </a:cubicBezTo>
                <a:cubicBezTo>
                  <a:pt x="54222" y="155281"/>
                  <a:pt x="66486" y="139364"/>
                  <a:pt x="83862" y="133572"/>
                </a:cubicBezTo>
                <a:cubicBezTo>
                  <a:pt x="141321" y="114419"/>
                  <a:pt x="70496" y="140255"/>
                  <a:pt x="129582" y="110712"/>
                </a:cubicBezTo>
                <a:cubicBezTo>
                  <a:pt x="136766" y="107120"/>
                  <a:pt x="145258" y="106684"/>
                  <a:pt x="152442" y="103092"/>
                </a:cubicBezTo>
                <a:cubicBezTo>
                  <a:pt x="160633" y="98996"/>
                  <a:pt x="167111" y="91948"/>
                  <a:pt x="175302" y="87852"/>
                </a:cubicBezTo>
                <a:cubicBezTo>
                  <a:pt x="194061" y="78473"/>
                  <a:pt x="226322" y="75539"/>
                  <a:pt x="243882" y="72612"/>
                </a:cubicBezTo>
                <a:cubicBezTo>
                  <a:pt x="248962" y="64992"/>
                  <a:pt x="259122" y="58910"/>
                  <a:pt x="259122" y="49752"/>
                </a:cubicBezTo>
                <a:cubicBezTo>
                  <a:pt x="259122" y="-27060"/>
                  <a:pt x="212460" y="6651"/>
                  <a:pt x="152442" y="11652"/>
                </a:cubicBezTo>
                <a:cubicBezTo>
                  <a:pt x="106514" y="26961"/>
                  <a:pt x="150558" y="6293"/>
                  <a:pt x="114342" y="49752"/>
                </a:cubicBezTo>
                <a:cubicBezTo>
                  <a:pt x="102979" y="63387"/>
                  <a:pt x="84225" y="67411"/>
                  <a:pt x="68622" y="72612"/>
                </a:cubicBezTo>
                <a:cubicBezTo>
                  <a:pt x="63542" y="80232"/>
                  <a:pt x="57478" y="87281"/>
                  <a:pt x="53382" y="95472"/>
                </a:cubicBezTo>
                <a:cubicBezTo>
                  <a:pt x="49790" y="102656"/>
                  <a:pt x="49354" y="111148"/>
                  <a:pt x="45762" y="118332"/>
                </a:cubicBezTo>
                <a:cubicBezTo>
                  <a:pt x="37146" y="135565"/>
                  <a:pt x="1312" y="171672"/>
                  <a:pt x="42" y="17929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9" name="Forma libre 168"/>
          <p:cNvSpPr/>
          <p:nvPr/>
        </p:nvSpPr>
        <p:spPr>
          <a:xfrm>
            <a:off x="3847030" y="4922066"/>
            <a:ext cx="153470" cy="533854"/>
          </a:xfrm>
          <a:custGeom>
            <a:avLst/>
            <a:gdLst>
              <a:gd name="connsiteX0" fmla="*/ 31550 w 153470"/>
              <a:gd name="connsiteY0" fmla="*/ 8074 h 533854"/>
              <a:gd name="connsiteX1" fmla="*/ 23930 w 153470"/>
              <a:gd name="connsiteY1" fmla="*/ 46174 h 533854"/>
              <a:gd name="connsiteX2" fmla="*/ 16310 w 153470"/>
              <a:gd name="connsiteY2" fmla="*/ 69034 h 533854"/>
              <a:gd name="connsiteX3" fmla="*/ 23930 w 153470"/>
              <a:gd name="connsiteY3" fmla="*/ 107134 h 533854"/>
              <a:gd name="connsiteX4" fmla="*/ 39170 w 153470"/>
              <a:gd name="connsiteY4" fmla="*/ 129994 h 533854"/>
              <a:gd name="connsiteX5" fmla="*/ 46790 w 153470"/>
              <a:gd name="connsiteY5" fmla="*/ 206194 h 533854"/>
              <a:gd name="connsiteX6" fmla="*/ 23930 w 153470"/>
              <a:gd name="connsiteY6" fmla="*/ 290014 h 533854"/>
              <a:gd name="connsiteX7" fmla="*/ 8690 w 153470"/>
              <a:gd name="connsiteY7" fmla="*/ 335734 h 533854"/>
              <a:gd name="connsiteX8" fmla="*/ 1070 w 153470"/>
              <a:gd name="connsiteY8" fmla="*/ 358594 h 533854"/>
              <a:gd name="connsiteX9" fmla="*/ 8690 w 153470"/>
              <a:gd name="connsiteY9" fmla="*/ 510994 h 533854"/>
              <a:gd name="connsiteX10" fmla="*/ 54410 w 153470"/>
              <a:gd name="connsiteY10" fmla="*/ 526234 h 533854"/>
              <a:gd name="connsiteX11" fmla="*/ 77270 w 153470"/>
              <a:gd name="connsiteY11" fmla="*/ 533854 h 533854"/>
              <a:gd name="connsiteX12" fmla="*/ 100130 w 153470"/>
              <a:gd name="connsiteY12" fmla="*/ 518614 h 533854"/>
              <a:gd name="connsiteX13" fmla="*/ 115370 w 153470"/>
              <a:gd name="connsiteY13" fmla="*/ 472894 h 533854"/>
              <a:gd name="connsiteX14" fmla="*/ 115370 w 153470"/>
              <a:gd name="connsiteY14" fmla="*/ 366214 h 533854"/>
              <a:gd name="connsiteX15" fmla="*/ 130610 w 153470"/>
              <a:gd name="connsiteY15" fmla="*/ 274774 h 533854"/>
              <a:gd name="connsiteX16" fmla="*/ 138230 w 153470"/>
              <a:gd name="connsiteY16" fmla="*/ 145234 h 533854"/>
              <a:gd name="connsiteX17" fmla="*/ 145850 w 153470"/>
              <a:gd name="connsiteY17" fmla="*/ 114754 h 533854"/>
              <a:gd name="connsiteX18" fmla="*/ 153470 w 153470"/>
              <a:gd name="connsiteY18" fmla="*/ 30934 h 533854"/>
              <a:gd name="connsiteX19" fmla="*/ 130610 w 153470"/>
              <a:gd name="connsiteY19" fmla="*/ 15694 h 533854"/>
              <a:gd name="connsiteX20" fmla="*/ 46790 w 153470"/>
              <a:gd name="connsiteY20" fmla="*/ 454 h 533854"/>
              <a:gd name="connsiteX21" fmla="*/ 31550 w 153470"/>
              <a:gd name="connsiteY21" fmla="*/ 8074 h 53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3470" h="533854">
                <a:moveTo>
                  <a:pt x="31550" y="8074"/>
                </a:moveTo>
                <a:cubicBezTo>
                  <a:pt x="27740" y="15694"/>
                  <a:pt x="27071" y="33609"/>
                  <a:pt x="23930" y="46174"/>
                </a:cubicBezTo>
                <a:cubicBezTo>
                  <a:pt x="21982" y="53966"/>
                  <a:pt x="16310" y="61002"/>
                  <a:pt x="16310" y="69034"/>
                </a:cubicBezTo>
                <a:cubicBezTo>
                  <a:pt x="16310" y="81986"/>
                  <a:pt x="19382" y="95007"/>
                  <a:pt x="23930" y="107134"/>
                </a:cubicBezTo>
                <a:cubicBezTo>
                  <a:pt x="27146" y="115709"/>
                  <a:pt x="34090" y="122374"/>
                  <a:pt x="39170" y="129994"/>
                </a:cubicBezTo>
                <a:cubicBezTo>
                  <a:pt x="41710" y="155394"/>
                  <a:pt x="46790" y="180667"/>
                  <a:pt x="46790" y="206194"/>
                </a:cubicBezTo>
                <a:cubicBezTo>
                  <a:pt x="46790" y="227735"/>
                  <a:pt x="29906" y="272085"/>
                  <a:pt x="23930" y="290014"/>
                </a:cubicBezTo>
                <a:lnTo>
                  <a:pt x="8690" y="335734"/>
                </a:lnTo>
                <a:lnTo>
                  <a:pt x="1070" y="358594"/>
                </a:lnTo>
                <a:cubicBezTo>
                  <a:pt x="3610" y="409394"/>
                  <a:pt x="-6732" y="462525"/>
                  <a:pt x="8690" y="510994"/>
                </a:cubicBezTo>
                <a:cubicBezTo>
                  <a:pt x="13561" y="526302"/>
                  <a:pt x="39170" y="521154"/>
                  <a:pt x="54410" y="526234"/>
                </a:cubicBezTo>
                <a:lnTo>
                  <a:pt x="77270" y="533854"/>
                </a:lnTo>
                <a:cubicBezTo>
                  <a:pt x="84890" y="528774"/>
                  <a:pt x="95276" y="526380"/>
                  <a:pt x="100130" y="518614"/>
                </a:cubicBezTo>
                <a:cubicBezTo>
                  <a:pt x="108644" y="504991"/>
                  <a:pt x="115370" y="472894"/>
                  <a:pt x="115370" y="472894"/>
                </a:cubicBezTo>
                <a:cubicBezTo>
                  <a:pt x="99062" y="423970"/>
                  <a:pt x="106381" y="456107"/>
                  <a:pt x="115370" y="366214"/>
                </a:cubicBezTo>
                <a:cubicBezTo>
                  <a:pt x="122662" y="293297"/>
                  <a:pt x="116141" y="318181"/>
                  <a:pt x="130610" y="274774"/>
                </a:cubicBezTo>
                <a:cubicBezTo>
                  <a:pt x="133150" y="231594"/>
                  <a:pt x="134129" y="188294"/>
                  <a:pt x="138230" y="145234"/>
                </a:cubicBezTo>
                <a:cubicBezTo>
                  <a:pt x="139223" y="134808"/>
                  <a:pt x="144466" y="125135"/>
                  <a:pt x="145850" y="114754"/>
                </a:cubicBezTo>
                <a:cubicBezTo>
                  <a:pt x="149558" y="86945"/>
                  <a:pt x="150930" y="58874"/>
                  <a:pt x="153470" y="30934"/>
                </a:cubicBezTo>
                <a:cubicBezTo>
                  <a:pt x="145850" y="25854"/>
                  <a:pt x="139382" y="18326"/>
                  <a:pt x="130610" y="15694"/>
                </a:cubicBezTo>
                <a:cubicBezTo>
                  <a:pt x="90024" y="3518"/>
                  <a:pt x="81213" y="14223"/>
                  <a:pt x="46790" y="454"/>
                </a:cubicBezTo>
                <a:cubicBezTo>
                  <a:pt x="43455" y="-880"/>
                  <a:pt x="35360" y="454"/>
                  <a:pt x="31550" y="80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0" name="Forma libre 169"/>
          <p:cNvSpPr/>
          <p:nvPr/>
        </p:nvSpPr>
        <p:spPr>
          <a:xfrm>
            <a:off x="3429000" y="5143500"/>
            <a:ext cx="289716" cy="495300"/>
          </a:xfrm>
          <a:custGeom>
            <a:avLst/>
            <a:gdLst>
              <a:gd name="connsiteX0" fmla="*/ 0 w 289716"/>
              <a:gd name="connsiteY0" fmla="*/ 495300 h 495300"/>
              <a:gd name="connsiteX1" fmla="*/ 7620 w 289716"/>
              <a:gd name="connsiteY1" fmla="*/ 365760 h 495300"/>
              <a:gd name="connsiteX2" fmla="*/ 15240 w 289716"/>
              <a:gd name="connsiteY2" fmla="*/ 342900 h 495300"/>
              <a:gd name="connsiteX3" fmla="*/ 45720 w 289716"/>
              <a:gd name="connsiteY3" fmla="*/ 297180 h 495300"/>
              <a:gd name="connsiteX4" fmla="*/ 60960 w 289716"/>
              <a:gd name="connsiteY4" fmla="*/ 274320 h 495300"/>
              <a:gd name="connsiteX5" fmla="*/ 91440 w 289716"/>
              <a:gd name="connsiteY5" fmla="*/ 220980 h 495300"/>
              <a:gd name="connsiteX6" fmla="*/ 106680 w 289716"/>
              <a:gd name="connsiteY6" fmla="*/ 190500 h 495300"/>
              <a:gd name="connsiteX7" fmla="*/ 152400 w 289716"/>
              <a:gd name="connsiteY7" fmla="*/ 152400 h 495300"/>
              <a:gd name="connsiteX8" fmla="*/ 167640 w 289716"/>
              <a:gd name="connsiteY8" fmla="*/ 129540 h 495300"/>
              <a:gd name="connsiteX9" fmla="*/ 175260 w 289716"/>
              <a:gd name="connsiteY9" fmla="*/ 106680 h 495300"/>
              <a:gd name="connsiteX10" fmla="*/ 205740 w 289716"/>
              <a:gd name="connsiteY10" fmla="*/ 60960 h 495300"/>
              <a:gd name="connsiteX11" fmla="*/ 243840 w 289716"/>
              <a:gd name="connsiteY11" fmla="*/ 15240 h 495300"/>
              <a:gd name="connsiteX12" fmla="*/ 266700 w 289716"/>
              <a:gd name="connsiteY12" fmla="*/ 0 h 495300"/>
              <a:gd name="connsiteX13" fmla="*/ 289560 w 289716"/>
              <a:gd name="connsiteY13" fmla="*/ 45720 h 495300"/>
              <a:gd name="connsiteX14" fmla="*/ 274320 w 289716"/>
              <a:gd name="connsiteY14" fmla="*/ 68580 h 495300"/>
              <a:gd name="connsiteX15" fmla="*/ 251460 w 289716"/>
              <a:gd name="connsiteY15" fmla="*/ 83820 h 495300"/>
              <a:gd name="connsiteX16" fmla="*/ 228600 w 289716"/>
              <a:gd name="connsiteY16" fmla="*/ 129540 h 495300"/>
              <a:gd name="connsiteX17" fmla="*/ 205740 w 289716"/>
              <a:gd name="connsiteY17" fmla="*/ 213360 h 495300"/>
              <a:gd name="connsiteX18" fmla="*/ 190500 w 289716"/>
              <a:gd name="connsiteY18" fmla="*/ 236220 h 495300"/>
              <a:gd name="connsiteX19" fmla="*/ 167640 w 289716"/>
              <a:gd name="connsiteY19" fmla="*/ 289560 h 495300"/>
              <a:gd name="connsiteX20" fmla="*/ 144780 w 289716"/>
              <a:gd name="connsiteY20" fmla="*/ 335280 h 495300"/>
              <a:gd name="connsiteX21" fmla="*/ 137160 w 289716"/>
              <a:gd name="connsiteY21" fmla="*/ 365760 h 495300"/>
              <a:gd name="connsiteX22" fmla="*/ 121920 w 289716"/>
              <a:gd name="connsiteY22" fmla="*/ 411480 h 495300"/>
              <a:gd name="connsiteX23" fmla="*/ 114300 w 289716"/>
              <a:gd name="connsiteY23" fmla="*/ 434340 h 495300"/>
              <a:gd name="connsiteX24" fmla="*/ 60960 w 289716"/>
              <a:gd name="connsiteY24" fmla="*/ 487680 h 495300"/>
              <a:gd name="connsiteX25" fmla="*/ 0 w 289716"/>
              <a:gd name="connsiteY2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716" h="495300">
                <a:moveTo>
                  <a:pt x="0" y="495300"/>
                </a:moveTo>
                <a:cubicBezTo>
                  <a:pt x="2540" y="452120"/>
                  <a:pt x="3316" y="408800"/>
                  <a:pt x="7620" y="365760"/>
                </a:cubicBezTo>
                <a:cubicBezTo>
                  <a:pt x="8419" y="357768"/>
                  <a:pt x="11339" y="349921"/>
                  <a:pt x="15240" y="342900"/>
                </a:cubicBezTo>
                <a:cubicBezTo>
                  <a:pt x="24135" y="326889"/>
                  <a:pt x="35560" y="312420"/>
                  <a:pt x="45720" y="297180"/>
                </a:cubicBezTo>
                <a:lnTo>
                  <a:pt x="60960" y="274320"/>
                </a:lnTo>
                <a:cubicBezTo>
                  <a:pt x="75719" y="215285"/>
                  <a:pt x="56518" y="269870"/>
                  <a:pt x="91440" y="220980"/>
                </a:cubicBezTo>
                <a:cubicBezTo>
                  <a:pt x="98042" y="211737"/>
                  <a:pt x="100078" y="199743"/>
                  <a:pt x="106680" y="190500"/>
                </a:cubicBezTo>
                <a:cubicBezTo>
                  <a:pt x="120014" y="171832"/>
                  <a:pt x="134172" y="164552"/>
                  <a:pt x="152400" y="152400"/>
                </a:cubicBezTo>
                <a:cubicBezTo>
                  <a:pt x="157480" y="144780"/>
                  <a:pt x="163544" y="137731"/>
                  <a:pt x="167640" y="129540"/>
                </a:cubicBezTo>
                <a:cubicBezTo>
                  <a:pt x="171232" y="122356"/>
                  <a:pt x="171359" y="113701"/>
                  <a:pt x="175260" y="106680"/>
                </a:cubicBezTo>
                <a:cubicBezTo>
                  <a:pt x="184155" y="90669"/>
                  <a:pt x="195580" y="76200"/>
                  <a:pt x="205740" y="60960"/>
                </a:cubicBezTo>
                <a:cubicBezTo>
                  <a:pt x="220725" y="38483"/>
                  <a:pt x="221838" y="33575"/>
                  <a:pt x="243840" y="15240"/>
                </a:cubicBezTo>
                <a:cubicBezTo>
                  <a:pt x="250875" y="9377"/>
                  <a:pt x="259080" y="5080"/>
                  <a:pt x="266700" y="0"/>
                </a:cubicBezTo>
                <a:cubicBezTo>
                  <a:pt x="272007" y="7961"/>
                  <a:pt x="291663" y="33101"/>
                  <a:pt x="289560" y="45720"/>
                </a:cubicBezTo>
                <a:cubicBezTo>
                  <a:pt x="288054" y="54753"/>
                  <a:pt x="280796" y="62104"/>
                  <a:pt x="274320" y="68580"/>
                </a:cubicBezTo>
                <a:cubicBezTo>
                  <a:pt x="267844" y="75056"/>
                  <a:pt x="259080" y="78740"/>
                  <a:pt x="251460" y="83820"/>
                </a:cubicBezTo>
                <a:cubicBezTo>
                  <a:pt x="236561" y="106169"/>
                  <a:pt x="234910" y="104301"/>
                  <a:pt x="228600" y="129540"/>
                </a:cubicBezTo>
                <a:cubicBezTo>
                  <a:pt x="222875" y="152441"/>
                  <a:pt x="218818" y="193743"/>
                  <a:pt x="205740" y="213360"/>
                </a:cubicBezTo>
                <a:lnTo>
                  <a:pt x="190500" y="236220"/>
                </a:lnTo>
                <a:cubicBezTo>
                  <a:pt x="174641" y="299655"/>
                  <a:pt x="193952" y="236937"/>
                  <a:pt x="167640" y="289560"/>
                </a:cubicBezTo>
                <a:cubicBezTo>
                  <a:pt x="136092" y="352656"/>
                  <a:pt x="188456" y="269766"/>
                  <a:pt x="144780" y="335280"/>
                </a:cubicBezTo>
                <a:cubicBezTo>
                  <a:pt x="142240" y="345440"/>
                  <a:pt x="140169" y="355729"/>
                  <a:pt x="137160" y="365760"/>
                </a:cubicBezTo>
                <a:cubicBezTo>
                  <a:pt x="132544" y="381147"/>
                  <a:pt x="127000" y="396240"/>
                  <a:pt x="121920" y="411480"/>
                </a:cubicBezTo>
                <a:lnTo>
                  <a:pt x="114300" y="434340"/>
                </a:lnTo>
                <a:cubicBezTo>
                  <a:pt x="105995" y="459256"/>
                  <a:pt x="101718" y="487680"/>
                  <a:pt x="60960" y="487680"/>
                </a:cubicBezTo>
                <a:lnTo>
                  <a:pt x="0" y="4953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76" name="Conector recto de flecha 175"/>
          <p:cNvCxnSpPr/>
          <p:nvPr/>
        </p:nvCxnSpPr>
        <p:spPr>
          <a:xfrm flipH="1">
            <a:off x="4741783" y="4149884"/>
            <a:ext cx="1935903" cy="57219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9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/>
      <p:bldP spid="46" grpId="0"/>
      <p:bldP spid="119" grpId="0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Rectángulo"/>
          <p:cNvSpPr>
            <a:spLocks noChangeArrowheads="1"/>
          </p:cNvSpPr>
          <p:nvPr/>
        </p:nvSpPr>
        <p:spPr bwMode="auto">
          <a:xfrm>
            <a:off x="-17463" y="0"/>
            <a:ext cx="7434263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13" name="2 Rectángulo"/>
          <p:cNvSpPr>
            <a:spLocks noChangeArrowheads="1"/>
          </p:cNvSpPr>
          <p:nvPr/>
        </p:nvSpPr>
        <p:spPr bwMode="auto">
          <a:xfrm>
            <a:off x="251520" y="935292"/>
            <a:ext cx="8064895" cy="496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s-PE" altLang="es-PE" sz="2800" b="1" dirty="0" smtClean="0">
                <a:solidFill>
                  <a:schemeClr val="tx2">
                    <a:lumMod val="50000"/>
                  </a:schemeClr>
                </a:solidFill>
              </a:rPr>
              <a:t>DIMENSIONES DE LA VULNERABILIDAD</a:t>
            </a:r>
            <a:endParaRPr lang="es-PE" altLang="es-PE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2 Rectángulo"/>
          <p:cNvSpPr>
            <a:spLocks noChangeArrowheads="1"/>
          </p:cNvSpPr>
          <p:nvPr/>
        </p:nvSpPr>
        <p:spPr bwMode="auto">
          <a:xfrm>
            <a:off x="2037483" y="2276872"/>
            <a:ext cx="6120680" cy="19126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s-PE" altLang="es-PE" sz="2400" b="1" dirty="0" smtClean="0">
                <a:solidFill>
                  <a:schemeClr val="tx2">
                    <a:lumMod val="50000"/>
                  </a:schemeClr>
                </a:solidFill>
              </a:rPr>
              <a:t>DIMENSIÓN SOCIAL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s-PE" altLang="es-PE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s-PE" altLang="es-PE" sz="2400" b="1" dirty="0" smtClean="0">
                <a:solidFill>
                  <a:schemeClr val="tx2">
                    <a:lumMod val="50000"/>
                  </a:schemeClr>
                </a:solidFill>
              </a:rPr>
              <a:t>DIMENSIÓN ECONÓMICA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s-PE" altLang="es-PE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s-PE" altLang="es-PE" sz="2400" b="1" dirty="0" smtClean="0">
                <a:solidFill>
                  <a:schemeClr val="tx2">
                    <a:lumMod val="50000"/>
                  </a:schemeClr>
                </a:solidFill>
              </a:rPr>
              <a:t>DIMENSIÓN AMBIENTAL</a:t>
            </a:r>
          </a:p>
        </p:txBody>
      </p:sp>
    </p:spTree>
    <p:extLst>
      <p:ext uri="{BB962C8B-B14F-4D97-AF65-F5344CB8AC3E}">
        <p14:creationId xmlns:p14="http://schemas.microsoft.com/office/powerpoint/2010/main" val="26411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5 CuadroTexto"/>
          <p:cNvSpPr txBox="1">
            <a:spLocks noChangeArrowheads="1"/>
          </p:cNvSpPr>
          <p:nvPr/>
        </p:nvSpPr>
        <p:spPr bwMode="auto">
          <a:xfrm>
            <a:off x="6500939" y="2268569"/>
            <a:ext cx="26495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>
                <a:latin typeface="Arial" panose="020B0604020202020204" pitchFamily="34" charset="0"/>
              </a:rPr>
              <a:t>Información en formato Excel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>
                <a:latin typeface="Arial" panose="020B0604020202020204" pitchFamily="34" charset="0"/>
              </a:rPr>
              <a:t>(alfanumérica) </a:t>
            </a:r>
          </a:p>
        </p:txBody>
      </p:sp>
      <p:sp>
        <p:nvSpPr>
          <p:cNvPr id="70662" name="9 CuadroTexto"/>
          <p:cNvSpPr txBox="1">
            <a:spLocks noChangeArrowheads="1"/>
          </p:cNvSpPr>
          <p:nvPr/>
        </p:nvSpPr>
        <p:spPr bwMode="auto">
          <a:xfrm>
            <a:off x="0" y="4869160"/>
            <a:ext cx="3259830" cy="92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>
                <a:latin typeface="Arial" panose="020B0604020202020204" pitchFamily="34" charset="0"/>
              </a:rPr>
              <a:t>Información en formato vectorial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>
                <a:latin typeface="Arial" panose="020B0604020202020204" pitchFamily="34" charset="0"/>
              </a:rPr>
              <a:t>(cartografía por lotes</a:t>
            </a:r>
            <a:r>
              <a:rPr lang="es-PE" altLang="es-PE" sz="1400" b="1" dirty="0" smtClean="0"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 smtClean="0">
                <a:latin typeface="Arial" panose="020B0604020202020204" pitchFamily="34" charset="0"/>
              </a:rPr>
              <a:t>Uso de Sistemas de Información Geográfica</a:t>
            </a:r>
            <a:endParaRPr lang="es-PE" altLang="es-PE" sz="1400" b="1" dirty="0">
              <a:latin typeface="Arial" panose="020B0604020202020204" pitchFamily="34" charset="0"/>
            </a:endParaRPr>
          </a:p>
        </p:txBody>
      </p:sp>
      <p:sp>
        <p:nvSpPr>
          <p:cNvPr id="70663" name="10 CuadroTexto"/>
          <p:cNvSpPr txBox="1">
            <a:spLocks noChangeArrowheads="1"/>
          </p:cNvSpPr>
          <p:nvPr/>
        </p:nvSpPr>
        <p:spPr bwMode="auto">
          <a:xfrm>
            <a:off x="810674" y="723993"/>
            <a:ext cx="7505188" cy="3737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algn="ctr" eaLnBrk="1" hangingPunct="1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PE" altLang="es-PE" sz="2000" dirty="0"/>
              <a:t>VINCULACIÓN USANDO EL ATRIBUTO DE LOTES </a:t>
            </a:r>
          </a:p>
        </p:txBody>
      </p:sp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-17463" y="0"/>
            <a:ext cx="7379555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5" y="1189348"/>
            <a:ext cx="6176975" cy="31420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279342"/>
            <a:ext cx="5855360" cy="3467965"/>
          </a:xfrm>
          <a:prstGeom prst="rect">
            <a:avLst/>
          </a:prstGeom>
        </p:spPr>
      </p:pic>
      <p:cxnSp>
        <p:nvCxnSpPr>
          <p:cNvPr id="3" name="2 Conector recto de flecha"/>
          <p:cNvCxnSpPr/>
          <p:nvPr/>
        </p:nvCxnSpPr>
        <p:spPr>
          <a:xfrm>
            <a:off x="2699792" y="3068960"/>
            <a:ext cx="2088232" cy="244125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>
            <a:spLocks noChangeArrowheads="1"/>
          </p:cNvSpPr>
          <p:nvPr/>
        </p:nvSpPr>
        <p:spPr bwMode="auto">
          <a:xfrm>
            <a:off x="755576" y="3048205"/>
            <a:ext cx="7481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PE" altLang="es-PE" sz="3600" b="1" dirty="0" smtClean="0">
                <a:solidFill>
                  <a:srgbClr val="FFFFFF"/>
                </a:solidFill>
              </a:rPr>
              <a:t>DECRETO DE URGENCIA N° 004-2017</a:t>
            </a:r>
          </a:p>
        </p:txBody>
      </p:sp>
    </p:spTree>
    <p:extLst>
      <p:ext uri="{BB962C8B-B14F-4D97-AF65-F5344CB8AC3E}">
        <p14:creationId xmlns:p14="http://schemas.microsoft.com/office/powerpoint/2010/main" val="38497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CuadroTexto"/>
          <p:cNvSpPr txBox="1">
            <a:spLocks noChangeArrowheads="1"/>
          </p:cNvSpPr>
          <p:nvPr/>
        </p:nvSpPr>
        <p:spPr bwMode="auto">
          <a:xfrm>
            <a:off x="5292080" y="1729104"/>
            <a:ext cx="3286534" cy="34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MAPA DE </a:t>
            </a:r>
            <a:r>
              <a:rPr lang="es-PE" altLang="es-PE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VULNERABILIDAD</a:t>
            </a:r>
            <a:endParaRPr lang="es-PE" altLang="es-PE" sz="1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7045" name="10 CuadroTexto"/>
          <p:cNvSpPr txBox="1">
            <a:spLocks noChangeArrowheads="1"/>
          </p:cNvSpPr>
          <p:nvPr/>
        </p:nvSpPr>
        <p:spPr bwMode="auto">
          <a:xfrm>
            <a:off x="5862501" y="2460288"/>
            <a:ext cx="2456242" cy="25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defPPr>
              <a:defRPr lang="es-PE"/>
            </a:defPPr>
            <a:lvl1pPr eaLnBrk="1" hangingPunct="1">
              <a:buFontTx/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s-PE" altLang="es-PE" dirty="0"/>
              <a:t>NIVELES DE VULNERABILIDAD</a:t>
            </a:r>
          </a:p>
        </p:txBody>
      </p:sp>
      <p:sp>
        <p:nvSpPr>
          <p:cNvPr id="10" name="1 Rectángulo"/>
          <p:cNvSpPr>
            <a:spLocks noChangeArrowheads="1"/>
          </p:cNvSpPr>
          <p:nvPr/>
        </p:nvSpPr>
        <p:spPr bwMode="auto">
          <a:xfrm>
            <a:off x="-17462" y="0"/>
            <a:ext cx="7496786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712083"/>
            <a:ext cx="2503689" cy="1701796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5" y="425450"/>
            <a:ext cx="4951167" cy="649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Título"/>
          <p:cNvSpPr>
            <a:spLocks noGrp="1"/>
          </p:cNvSpPr>
          <p:nvPr>
            <p:ph type="ctrTitle"/>
          </p:nvPr>
        </p:nvSpPr>
        <p:spPr>
          <a:xfrm>
            <a:off x="611188" y="3145402"/>
            <a:ext cx="7772400" cy="681497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s-PE" altLang="es-PE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CÁLCULO DE RIESGO</a:t>
            </a:r>
          </a:p>
        </p:txBody>
      </p:sp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0" y="0"/>
            <a:ext cx="7408985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</p:spTree>
    <p:extLst>
      <p:ext uri="{BB962C8B-B14F-4D97-AF65-F5344CB8AC3E}">
        <p14:creationId xmlns:p14="http://schemas.microsoft.com/office/powerpoint/2010/main" val="20306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26 Rectángulo"/>
          <p:cNvSpPr>
            <a:spLocks noChangeArrowheads="1"/>
          </p:cNvSpPr>
          <p:nvPr/>
        </p:nvSpPr>
        <p:spPr bwMode="auto">
          <a:xfrm>
            <a:off x="2655056" y="1609636"/>
            <a:ext cx="3816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s-PE" altLang="es-PE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MATRIZ  DE  RIESGO</a:t>
            </a:r>
            <a:endParaRPr lang="es-ES" altLang="es-PE" sz="2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1 Rectángulo"/>
          <p:cNvSpPr>
            <a:spLocks noChangeArrowheads="1"/>
          </p:cNvSpPr>
          <p:nvPr/>
        </p:nvSpPr>
        <p:spPr bwMode="auto">
          <a:xfrm>
            <a:off x="-17462" y="0"/>
            <a:ext cx="7543678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07" y="2636912"/>
            <a:ext cx="3097844" cy="25202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204864"/>
            <a:ext cx="5145782" cy="3571778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971600" y="692696"/>
            <a:ext cx="7543750" cy="7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2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Determinación de niveles de riesgo</a:t>
            </a:r>
            <a:endParaRPr lang="es-PE" sz="2600" dirty="0"/>
          </a:p>
        </p:txBody>
      </p:sp>
      <p:sp>
        <p:nvSpPr>
          <p:cNvPr id="9" name="Elipse 8"/>
          <p:cNvSpPr/>
          <p:nvPr/>
        </p:nvSpPr>
        <p:spPr>
          <a:xfrm>
            <a:off x="323528" y="836712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5418" y="84414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4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38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1 CuadroTexto"/>
          <p:cNvSpPr txBox="1">
            <a:spLocks noChangeArrowheads="1"/>
          </p:cNvSpPr>
          <p:nvPr/>
        </p:nvSpPr>
        <p:spPr bwMode="auto">
          <a:xfrm>
            <a:off x="734646" y="2557517"/>
            <a:ext cx="2713849" cy="34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MAPA DE </a:t>
            </a:r>
            <a:r>
              <a:rPr lang="es-PE" altLang="es-PE" sz="1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RIESGOS</a:t>
            </a:r>
            <a:endParaRPr lang="es-PE" altLang="es-PE" sz="1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1 Rectángulo"/>
          <p:cNvSpPr>
            <a:spLocks noChangeArrowheads="1"/>
          </p:cNvSpPr>
          <p:nvPr/>
        </p:nvSpPr>
        <p:spPr bwMode="auto">
          <a:xfrm>
            <a:off x="-17463" y="0"/>
            <a:ext cx="7469783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39" y="3075696"/>
            <a:ext cx="2027453" cy="135163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1313" r="2101"/>
          <a:stretch/>
        </p:blipFill>
        <p:spPr>
          <a:xfrm>
            <a:off x="3384060" y="587376"/>
            <a:ext cx="4470401" cy="62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Título"/>
          <p:cNvSpPr>
            <a:spLocks noGrp="1"/>
          </p:cNvSpPr>
          <p:nvPr>
            <p:ph type="ctrTitle"/>
          </p:nvPr>
        </p:nvSpPr>
        <p:spPr>
          <a:xfrm>
            <a:off x="677068" y="2750731"/>
            <a:ext cx="7772400" cy="1173939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s-PE" altLang="es-PE" sz="4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CÁLCULO DE LOS EFECTOS PROBABLES</a:t>
            </a:r>
            <a:endParaRPr lang="es-PE" altLang="es-PE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-17462" y="0"/>
            <a:ext cx="7395186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</p:spTree>
    <p:extLst>
      <p:ext uri="{BB962C8B-B14F-4D97-AF65-F5344CB8AC3E}">
        <p14:creationId xmlns:p14="http://schemas.microsoft.com/office/powerpoint/2010/main" val="38452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-17462" y="0"/>
            <a:ext cx="7395186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pic>
        <p:nvPicPr>
          <p:cNvPr id="4" name="Imagen 3" descr="INFORME EVAR CATACAOS Equipo Piura - ENTREGA 260617 -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1" t="23442" r="22051" b="23934"/>
          <a:stretch/>
        </p:blipFill>
        <p:spPr>
          <a:xfrm>
            <a:off x="820615" y="1094154"/>
            <a:ext cx="6748899" cy="47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1 Título"/>
          <p:cNvSpPr>
            <a:spLocks noGrp="1"/>
          </p:cNvSpPr>
          <p:nvPr>
            <p:ph type="ctrTitle"/>
          </p:nvPr>
        </p:nvSpPr>
        <p:spPr>
          <a:xfrm>
            <a:off x="677068" y="2996952"/>
            <a:ext cx="7772400" cy="681497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s-PE" altLang="es-PE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 DE RIESGO</a:t>
            </a:r>
          </a:p>
        </p:txBody>
      </p:sp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-17462" y="0"/>
            <a:ext cx="7395186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</p:spTree>
    <p:extLst>
      <p:ext uri="{BB962C8B-B14F-4D97-AF65-F5344CB8AC3E}">
        <p14:creationId xmlns:p14="http://schemas.microsoft.com/office/powerpoint/2010/main" val="24991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/>
          <p:cNvSpPr>
            <a:spLocks noChangeArrowheads="1"/>
          </p:cNvSpPr>
          <p:nvPr/>
        </p:nvSpPr>
        <p:spPr bwMode="auto">
          <a:xfrm>
            <a:off x="-17463" y="0"/>
            <a:ext cx="7504601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pic>
        <p:nvPicPr>
          <p:cNvPr id="5" name="Imagen 4" descr="INFORME EVAR CATACAOS Equipo Piura - ENTREGA 260617 -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8" t="24567" r="31453" b="42789"/>
          <a:stretch/>
        </p:blipFill>
        <p:spPr>
          <a:xfrm>
            <a:off x="2044397" y="2032000"/>
            <a:ext cx="4598681" cy="33762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57231" y="1375508"/>
            <a:ext cx="3418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PRIORIDAD DE INTERVENCIÓN</a:t>
            </a:r>
            <a:endParaRPr lang="es-P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867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1835696" y="1447716"/>
            <a:ext cx="5112568" cy="431326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es-PE" altLang="es-PE" sz="3600" dirty="0"/>
              <a:t>¡Muchas Gracias!</a:t>
            </a:r>
          </a:p>
          <a:p>
            <a:endParaRPr lang="es-PE" altLang="es-PE" sz="2400" dirty="0" smtClean="0"/>
          </a:p>
          <a:p>
            <a:r>
              <a:rPr lang="es-PE" altLang="es-PE" sz="2400" dirty="0" smtClean="0"/>
              <a:t>CENEPRED</a:t>
            </a:r>
            <a:r>
              <a:rPr lang="es-PE" altLang="es-PE" sz="2400" dirty="0"/>
              <a:t>:</a:t>
            </a:r>
          </a:p>
          <a:p>
            <a:r>
              <a:rPr lang="es-ES" altLang="es-PE" sz="2400" dirty="0"/>
              <a:t>Av. Del Parque Norte  N° </a:t>
            </a:r>
            <a:r>
              <a:rPr lang="es-ES" altLang="es-PE" sz="2400" dirty="0" smtClean="0"/>
              <a:t>313-319 </a:t>
            </a:r>
            <a:r>
              <a:rPr lang="es-ES" altLang="es-PE" sz="2400" dirty="0"/>
              <a:t>San Isidro, Lima</a:t>
            </a:r>
          </a:p>
          <a:p>
            <a:r>
              <a:rPr lang="es-ES" altLang="es-PE" sz="2400" dirty="0"/>
              <a:t>Central Telefónica: (511) 201-3550</a:t>
            </a:r>
          </a:p>
          <a:p>
            <a:endParaRPr lang="es-ES" altLang="es-PE" sz="2400" dirty="0" smtClean="0">
              <a:hlinkClick r:id=""/>
            </a:endParaRPr>
          </a:p>
          <a:p>
            <a:endParaRPr lang="es-ES" altLang="es-PE" sz="2400" dirty="0" smtClean="0">
              <a:hlinkClick r:id=""/>
            </a:endParaRPr>
          </a:p>
          <a:p>
            <a:endParaRPr lang="es-ES" altLang="es-PE" sz="2400" dirty="0">
              <a:hlinkClick r:id=""/>
            </a:endParaRPr>
          </a:p>
          <a:p>
            <a:endParaRPr lang="es-ES" altLang="es-PE" sz="2400" dirty="0">
              <a:hlinkClick r:id=""/>
            </a:endParaRPr>
          </a:p>
          <a:p>
            <a:r>
              <a:rPr lang="es-ES" altLang="es-PE" sz="2400" dirty="0" smtClean="0">
                <a:hlinkClick r:id="rId2"/>
              </a:rPr>
              <a:t>ww.cenepred.gob.pe</a:t>
            </a:r>
            <a:endParaRPr lang="es-ES" altLang="es-PE" sz="2400" dirty="0"/>
          </a:p>
        </p:txBody>
      </p:sp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-17463" y="0"/>
            <a:ext cx="7512417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</p:spTree>
    <p:extLst>
      <p:ext uri="{BB962C8B-B14F-4D97-AF65-F5344CB8AC3E}">
        <p14:creationId xmlns:p14="http://schemas.microsoft.com/office/powerpoint/2010/main" val="18054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4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8922" y="691777"/>
            <a:ext cx="7995139" cy="1200329"/>
          </a:xfrm>
          <a:prstGeom prst="rect">
            <a:avLst/>
          </a:prstGeom>
          <a:solidFill>
            <a:srgbClr val="008FA2"/>
          </a:solidFill>
        </p:spPr>
        <p:txBody>
          <a:bodyPr wrap="square">
            <a:spAutoFit/>
          </a:bodyPr>
          <a:lstStyle/>
          <a:p>
            <a:pPr algn="just"/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DE URGENCIA </a:t>
            </a:r>
            <a:r>
              <a:rPr lang="es-PE" sz="2000" dirty="0">
                <a:solidFill>
                  <a:schemeClr val="bg1"/>
                </a:solidFill>
              </a:rPr>
              <a:t>QUE </a:t>
            </a:r>
            <a:r>
              <a:rPr lang="es-PE" sz="2000" dirty="0" smtClean="0">
                <a:solidFill>
                  <a:schemeClr val="bg1"/>
                </a:solidFill>
              </a:rPr>
              <a:t>APRUEBA MEDIDAS PARA </a:t>
            </a:r>
            <a:r>
              <a:rPr lang="es-PE" sz="2000" dirty="0">
                <a:solidFill>
                  <a:schemeClr val="bg1"/>
                </a:solidFill>
              </a:rPr>
              <a:t>ESTIMULAR LA ECONOMÍA ASÍ COMO </a:t>
            </a:r>
            <a:r>
              <a:rPr lang="es-PE" sz="2000" dirty="0" smtClean="0">
                <a:solidFill>
                  <a:schemeClr val="bg1"/>
                </a:solidFill>
              </a:rPr>
              <a:t>PARA </a:t>
            </a:r>
            <a:r>
              <a:rPr lang="es-PE" sz="2000" dirty="0">
                <a:solidFill>
                  <a:schemeClr val="bg1"/>
                </a:solidFill>
              </a:rPr>
              <a:t>LA </a:t>
            </a:r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 DE </a:t>
            </a:r>
            <a:r>
              <a:rPr lang="es-P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INTERVENCIONES </a:t>
            </a:r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 </a:t>
            </a:r>
            <a:r>
              <a:rPr lang="es-P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P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OCURRENCIA DE LLUVIAS Y PELIGROS </a:t>
            </a:r>
            <a:r>
              <a:rPr lang="es-P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ASOCIADOS</a:t>
            </a:r>
            <a:endParaRPr lang="es-P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45476" y="2400003"/>
            <a:ext cx="79951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/>
            <a:r>
              <a:rPr lang="es-PE" dirty="0"/>
              <a:t>14.3  </a:t>
            </a:r>
            <a:r>
              <a:rPr lang="es-PE" dirty="0" smtClean="0"/>
              <a:t>El  </a:t>
            </a:r>
            <a:r>
              <a:rPr lang="es-PE" dirty="0"/>
              <a:t>Ministerio  de  Vivienda,  Construcción  y </a:t>
            </a:r>
            <a:r>
              <a:rPr lang="es-PE" dirty="0" smtClean="0"/>
              <a:t>Saneamiento</a:t>
            </a:r>
            <a:r>
              <a:rPr lang="es-PE" dirty="0"/>
              <a:t>, </a:t>
            </a:r>
            <a:r>
              <a:rPr lang="es-PE" dirty="0" smtClean="0"/>
              <a:t>mediante Resolución </a:t>
            </a:r>
            <a:r>
              <a:rPr lang="es-PE" dirty="0"/>
              <a:t>Ministerial, </a:t>
            </a:r>
            <a:r>
              <a:rPr lang="es-PE" dirty="0" smtClean="0"/>
              <a:t>podrá declarar  </a:t>
            </a:r>
            <a:r>
              <a:rPr lang="es-PE" dirty="0"/>
              <a:t>las  zonas  de  alto  riesgo  mitigable  y/o  no </a:t>
            </a:r>
            <a:r>
              <a:rPr lang="es-PE" dirty="0" smtClean="0"/>
              <a:t>mitigable </a:t>
            </a:r>
            <a:r>
              <a:rPr lang="es-PE" dirty="0"/>
              <a:t>en los casos que los Gobiernos Locales no </a:t>
            </a:r>
            <a:r>
              <a:rPr lang="es-PE" dirty="0" smtClean="0"/>
              <a:t>lo </a:t>
            </a:r>
            <a:r>
              <a:rPr lang="es-PE" dirty="0"/>
              <a:t>hayan determinado. Para tal efecto, se debe contar </a:t>
            </a:r>
            <a:r>
              <a:rPr lang="es-PE" dirty="0" smtClean="0"/>
              <a:t>con </a:t>
            </a:r>
            <a:r>
              <a:rPr lang="es-PE" dirty="0"/>
              <a:t>la </a:t>
            </a:r>
            <a:r>
              <a:rPr lang="es-PE" b="1" dirty="0"/>
              <a:t>evaluación de riesgo </a:t>
            </a:r>
            <a:r>
              <a:rPr lang="es-PE" dirty="0"/>
              <a:t>elaborada por el </a:t>
            </a:r>
            <a:r>
              <a:rPr lang="es-PE" dirty="0" smtClean="0"/>
              <a:t>Centro Nacional </a:t>
            </a:r>
            <a:r>
              <a:rPr lang="es-PE" dirty="0"/>
              <a:t>de Estimación, Prevención y Reducción del </a:t>
            </a:r>
            <a:r>
              <a:rPr lang="es-PE" dirty="0" smtClean="0"/>
              <a:t>Riesgo </a:t>
            </a:r>
            <a:r>
              <a:rPr lang="es-PE" dirty="0"/>
              <a:t>de Desastres - </a:t>
            </a:r>
            <a:r>
              <a:rPr lang="es-PE" b="1" dirty="0"/>
              <a:t>CENEPRED</a:t>
            </a:r>
            <a:r>
              <a:rPr lang="es-PE" dirty="0"/>
              <a:t>, con la información </a:t>
            </a:r>
            <a:r>
              <a:rPr lang="es-PE" dirty="0" smtClean="0"/>
              <a:t>proporcionada </a:t>
            </a:r>
            <a:r>
              <a:rPr lang="es-PE" dirty="0"/>
              <a:t>por el Instituto Geofísico del Perú - IGP, el </a:t>
            </a:r>
            <a:r>
              <a:rPr lang="es-PE" dirty="0" smtClean="0"/>
              <a:t>Instituto </a:t>
            </a:r>
            <a:r>
              <a:rPr lang="es-PE" dirty="0"/>
              <a:t>Geológico Minero y Metalúrgico - INGEMMET y la </a:t>
            </a:r>
            <a:r>
              <a:rPr lang="es-PE" dirty="0" smtClean="0"/>
              <a:t>Autoridad </a:t>
            </a:r>
            <a:r>
              <a:rPr lang="es-PE" dirty="0"/>
              <a:t>Nacional del Agua - ANA, entre </a:t>
            </a:r>
            <a:r>
              <a:rPr lang="es-PE" dirty="0" smtClean="0"/>
              <a:t>otros.</a:t>
            </a:r>
          </a:p>
          <a:p>
            <a:pPr algn="just"/>
            <a:endParaRPr lang="es-PE" dirty="0"/>
          </a:p>
          <a:p>
            <a:pPr marL="625475" lvl="2" algn="just"/>
            <a:r>
              <a:rPr lang="es-PE" dirty="0" smtClean="0"/>
              <a:t>Por </a:t>
            </a:r>
            <a:r>
              <a:rPr lang="es-PE" dirty="0"/>
              <a:t>norma </a:t>
            </a:r>
            <a:r>
              <a:rPr lang="es-PE" dirty="0" smtClean="0"/>
              <a:t>del </a:t>
            </a:r>
            <a:r>
              <a:rPr lang="es-PE" dirty="0"/>
              <a:t>Ministerio al cual se encuentre adscrito el CENEPRED </a:t>
            </a:r>
            <a:r>
              <a:rPr lang="es-PE" dirty="0" smtClean="0"/>
              <a:t>se </a:t>
            </a:r>
            <a:r>
              <a:rPr lang="es-PE" dirty="0"/>
              <a:t>establecerán las disposiciones que correspondan.</a:t>
            </a:r>
          </a:p>
        </p:txBody>
      </p:sp>
    </p:spTree>
    <p:extLst>
      <p:ext uri="{BB962C8B-B14F-4D97-AF65-F5344CB8AC3E}">
        <p14:creationId xmlns:p14="http://schemas.microsoft.com/office/powerpoint/2010/main" val="26220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4 CuadroTexto"/>
          <p:cNvSpPr txBox="1">
            <a:spLocks noChangeArrowheads="1"/>
          </p:cNvSpPr>
          <p:nvPr/>
        </p:nvSpPr>
        <p:spPr bwMode="auto">
          <a:xfrm>
            <a:off x="179388" y="2890226"/>
            <a:ext cx="8785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3200" b="1" spc="50" dirty="0" smtClean="0">
                <a:ln w="11430"/>
              </a:rPr>
              <a:t>EVALUACIÓN </a:t>
            </a:r>
            <a:r>
              <a:rPr lang="es-ES" sz="3200" b="1" spc="50" dirty="0">
                <a:ln w="11430"/>
              </a:rPr>
              <a:t>DE RIESGOS ORIGINADOS POR FENÓMENOS </a:t>
            </a:r>
            <a:r>
              <a:rPr lang="es-ES" sz="3200" b="1" spc="50" dirty="0" smtClean="0">
                <a:ln w="11430"/>
              </a:rPr>
              <a:t>NATURALES</a:t>
            </a:r>
            <a:endParaRPr lang="es-PE" altLang="es-PE" sz="2000" dirty="0" smtClean="0"/>
          </a:p>
        </p:txBody>
      </p:sp>
    </p:spTree>
    <p:extLst>
      <p:ext uri="{BB962C8B-B14F-4D97-AF65-F5344CB8AC3E}">
        <p14:creationId xmlns:p14="http://schemas.microsoft.com/office/powerpoint/2010/main" val="35814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Rectángulo"/>
          <p:cNvSpPr>
            <a:spLocks noChangeArrowheads="1"/>
          </p:cNvSpPr>
          <p:nvPr/>
        </p:nvSpPr>
        <p:spPr bwMode="auto">
          <a:xfrm>
            <a:off x="-17463" y="0"/>
            <a:ext cx="7504601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10244" name="12 Rectángulo"/>
          <p:cNvSpPr>
            <a:spLocks noChangeArrowheads="1"/>
          </p:cNvSpPr>
          <p:nvPr/>
        </p:nvSpPr>
        <p:spPr bwMode="auto">
          <a:xfrm>
            <a:off x="3492500" y="1196752"/>
            <a:ext cx="5421313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PE" altLang="es-PE" sz="2000" dirty="0" smtClean="0">
                <a:latin typeface="+mj-lt"/>
              </a:rPr>
              <a:t>Contiene la metodología para: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s-PE" altLang="es-PE" sz="2000" dirty="0" smtClean="0"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s-PE" altLang="es-PE" sz="2000" dirty="0" smtClean="0">
                <a:latin typeface="+mj-lt"/>
              </a:rPr>
              <a:t>Analizar </a:t>
            </a:r>
            <a:r>
              <a:rPr lang="es-PE" altLang="es-PE" sz="2000" b="1" dirty="0" smtClean="0">
                <a:solidFill>
                  <a:srgbClr val="0070C0"/>
                </a:solidFill>
                <a:latin typeface="+mj-lt"/>
              </a:rPr>
              <a:t>parámetros de evaluación </a:t>
            </a:r>
            <a:r>
              <a:rPr lang="es-PE" altLang="es-PE" sz="2000" dirty="0" smtClean="0">
                <a:latin typeface="+mj-lt"/>
              </a:rPr>
              <a:t>y </a:t>
            </a:r>
            <a:r>
              <a:rPr lang="es-PE" altLang="es-PE" sz="2000" b="1" dirty="0">
                <a:solidFill>
                  <a:srgbClr val="0070C0"/>
                </a:solidFill>
                <a:latin typeface="+mj-lt"/>
              </a:rPr>
              <a:t>susceptibilidad</a:t>
            </a:r>
            <a:r>
              <a:rPr lang="es-PE" altLang="es-PE" sz="2000" dirty="0" smtClean="0">
                <a:latin typeface="+mj-lt"/>
              </a:rPr>
              <a:t> (factores condicionantes  y </a:t>
            </a:r>
            <a:r>
              <a:rPr lang="es-PE" altLang="es-PE" sz="2000" dirty="0">
                <a:latin typeface="+mj-lt"/>
              </a:rPr>
              <a:t>desencadenantes) de </a:t>
            </a:r>
            <a:r>
              <a:rPr lang="es-PE" altLang="es-PE" sz="2000" dirty="0" smtClean="0">
                <a:latin typeface="+mj-lt"/>
              </a:rPr>
              <a:t>los </a:t>
            </a:r>
            <a:r>
              <a:rPr lang="es-PE" altLang="es-PE" sz="2000" b="1" dirty="0">
                <a:solidFill>
                  <a:srgbClr val="0070C0"/>
                </a:solidFill>
                <a:latin typeface="+mj-lt"/>
              </a:rPr>
              <a:t>fenómenos </a:t>
            </a:r>
            <a:r>
              <a:rPr lang="es-PE" altLang="es-PE" sz="2000" b="1" dirty="0" smtClean="0">
                <a:solidFill>
                  <a:srgbClr val="0070C0"/>
                </a:solidFill>
                <a:latin typeface="+mj-lt"/>
              </a:rPr>
              <a:t>o peligros.</a:t>
            </a:r>
          </a:p>
          <a:p>
            <a:pPr marL="342900" indent="-342900">
              <a:spcBef>
                <a:spcPct val="0"/>
              </a:spcBef>
              <a:defRPr/>
            </a:pPr>
            <a:endParaRPr lang="es-PE" altLang="es-PE" sz="20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defRPr/>
            </a:pPr>
            <a:r>
              <a:rPr lang="es-PE" altLang="es-PE" sz="2000" dirty="0"/>
              <a:t>Analizar la </a:t>
            </a:r>
            <a:r>
              <a:rPr lang="es-PE" altLang="es-PE" sz="2000" b="1" dirty="0">
                <a:solidFill>
                  <a:srgbClr val="0070C0"/>
                </a:solidFill>
              </a:rPr>
              <a:t>vulnerabilidad</a:t>
            </a:r>
            <a:r>
              <a:rPr lang="es-PE" altLang="es-PE" sz="2000" dirty="0"/>
              <a:t> de elementos expuestos al fenómeno en función a la </a:t>
            </a:r>
            <a:r>
              <a:rPr lang="es-PE" altLang="es-PE" sz="2000" b="1" dirty="0">
                <a:solidFill>
                  <a:srgbClr val="0070C0"/>
                </a:solidFill>
              </a:rPr>
              <a:t>exposición, fragilidad y </a:t>
            </a:r>
            <a:r>
              <a:rPr lang="es-PE" altLang="es-PE" sz="2000" b="1" dirty="0" err="1">
                <a:solidFill>
                  <a:srgbClr val="0070C0"/>
                </a:solidFill>
              </a:rPr>
              <a:t>resiliencia</a:t>
            </a:r>
            <a:r>
              <a:rPr lang="es-PE" altLang="es-PE" sz="2000" dirty="0"/>
              <a:t>.</a:t>
            </a:r>
            <a:endParaRPr lang="es-PE" altLang="es-PE" sz="2000" b="1" dirty="0">
              <a:solidFill>
                <a:srgbClr val="0070C0"/>
              </a:solidFill>
            </a:endParaRPr>
          </a:p>
          <a:p>
            <a:pPr marL="342900" indent="-342900">
              <a:defRPr/>
            </a:pPr>
            <a:endParaRPr lang="es-PE" altLang="es-PE" sz="2000" dirty="0"/>
          </a:p>
          <a:p>
            <a:pPr marL="342900" indent="-342900">
              <a:defRPr/>
            </a:pPr>
            <a:r>
              <a:rPr lang="es-PE" altLang="es-PE" sz="2000" b="1" dirty="0">
                <a:solidFill>
                  <a:srgbClr val="0070C0"/>
                </a:solidFill>
              </a:rPr>
              <a:t>Determinar y zonificar los niveles de riesgos </a:t>
            </a:r>
            <a:r>
              <a:rPr lang="es-PE" altLang="es-PE" sz="2000" dirty="0"/>
              <a:t>y la formulación de actividades y proyectos de inversión pública de prevención o reducción de riesgos en las áreas geográficas objetos de evaluación.</a:t>
            </a:r>
          </a:p>
          <a:p>
            <a:pPr marL="342900" indent="-342900">
              <a:spcBef>
                <a:spcPct val="0"/>
              </a:spcBef>
              <a:defRPr/>
            </a:pPr>
            <a:endParaRPr lang="es-PE" altLang="es-PE" sz="2000" b="1" dirty="0" smtClean="0">
              <a:latin typeface="Arial" panose="020B0604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834904" y="2728278"/>
            <a:ext cx="1027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 smtClean="0">
                <a:solidFill>
                  <a:srgbClr val="0070C0"/>
                </a:solidFill>
                <a:latin typeface="+mj-lt"/>
              </a:rPr>
              <a:t>peligros</a:t>
            </a:r>
            <a:endParaRPr lang="es-ES" sz="2000" dirty="0">
              <a:latin typeface="+mj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5" y="1344243"/>
            <a:ext cx="3029616" cy="4163191"/>
          </a:xfrm>
          <a:prstGeom prst="roundRect">
            <a:avLst>
              <a:gd name="adj" fmla="val 311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624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26 Rectángulo"/>
          <p:cNvSpPr>
            <a:spLocks noChangeArrowheads="1"/>
          </p:cNvSpPr>
          <p:nvPr/>
        </p:nvSpPr>
        <p:spPr bwMode="auto">
          <a:xfrm>
            <a:off x="1547664" y="624443"/>
            <a:ext cx="6306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s-PE" altLang="es-PE" b="1" dirty="0" smtClean="0">
                <a:solidFill>
                  <a:schemeClr val="tx2">
                    <a:lumMod val="50000"/>
                  </a:schemeClr>
                </a:solidFill>
              </a:rPr>
              <a:t>CARACTERIZACIÓN DEL PELIGRO</a:t>
            </a:r>
            <a:endParaRPr lang="es-E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3483148" y="1124744"/>
            <a:ext cx="2160239" cy="4572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es-PE" sz="1600" b="1" dirty="0"/>
              <a:t>TIPO DE PELIGRO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563101" y="2489790"/>
            <a:ext cx="1786858" cy="4572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es-PE" sz="1600" b="1" dirty="0"/>
              <a:t>PARÁMETROS DE EVALUACIÓN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3485529" y="2489790"/>
            <a:ext cx="2160239" cy="4572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600" b="1" dirty="0" smtClean="0"/>
              <a:t>FACTORES CONDICIONANTES</a:t>
            </a:r>
            <a:endParaRPr lang="es-PE" sz="1600" b="1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6706838" y="2445627"/>
            <a:ext cx="2033088" cy="4572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es-PE" sz="1600" b="1" dirty="0"/>
              <a:t>FACTORES DESENCADENANTES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3712415" y="4831618"/>
            <a:ext cx="1685852" cy="92233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PE" sz="1600" b="1" dirty="0" smtClean="0"/>
          </a:p>
          <a:p>
            <a:pPr algn="ctr" eaLnBrk="1" hangingPunct="1">
              <a:defRPr/>
            </a:pPr>
            <a:r>
              <a:rPr lang="es-PE" sz="1600" b="1" dirty="0" smtClean="0"/>
              <a:t>Tipo de Suelo</a:t>
            </a:r>
          </a:p>
          <a:p>
            <a:pPr algn="ctr" eaLnBrk="1" hangingPunct="1">
              <a:defRPr/>
            </a:pPr>
            <a:r>
              <a:rPr lang="es-PE" sz="1600" b="1" dirty="0" smtClean="0"/>
              <a:t>Pendiente</a:t>
            </a:r>
          </a:p>
          <a:p>
            <a:pPr algn="ctr" eaLnBrk="1" hangingPunct="1">
              <a:defRPr/>
            </a:pPr>
            <a:endParaRPr lang="es-PE" sz="1600" b="1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6774771" y="4831618"/>
            <a:ext cx="1843383" cy="9239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600" b="1" dirty="0" smtClean="0"/>
              <a:t>Sismo</a:t>
            </a:r>
            <a:r>
              <a:rPr lang="es-PE" sz="1000" b="1" dirty="0" smtClean="0"/>
              <a:t> ----&gt; Tsunami</a:t>
            </a:r>
          </a:p>
          <a:p>
            <a:pPr algn="ctr" eaLnBrk="1" hangingPunct="1">
              <a:defRPr/>
            </a:pPr>
            <a:r>
              <a:rPr lang="es-PE" sz="1600" b="1" dirty="0" smtClean="0"/>
              <a:t>Lluvia</a:t>
            </a:r>
            <a:r>
              <a:rPr lang="es-PE" sz="1000" b="1" dirty="0" smtClean="0"/>
              <a:t> ----</a:t>
            </a:r>
            <a:r>
              <a:rPr lang="es-PE" sz="1000" b="1" dirty="0" smtClean="0">
                <a:sym typeface="Wingdings" panose="05000000000000000000" pitchFamily="2" charset="2"/>
              </a:rPr>
              <a:t>&gt; Deslizamiento</a:t>
            </a:r>
            <a:endParaRPr lang="es-PE" sz="1000" b="1" dirty="0"/>
          </a:p>
        </p:txBody>
      </p:sp>
      <p:cxnSp>
        <p:nvCxnSpPr>
          <p:cNvPr id="6" name="5 Conector angular"/>
          <p:cNvCxnSpPr>
            <a:stCxn id="16" idx="2"/>
            <a:endCxn id="17" idx="0"/>
          </p:cNvCxnSpPr>
          <p:nvPr/>
        </p:nvCxnSpPr>
        <p:spPr>
          <a:xfrm rot="5400000">
            <a:off x="2555976" y="482498"/>
            <a:ext cx="907846" cy="310673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angular"/>
          <p:cNvCxnSpPr/>
          <p:nvPr/>
        </p:nvCxnSpPr>
        <p:spPr>
          <a:xfrm rot="16200000" flipH="1">
            <a:off x="5711484" y="457063"/>
            <a:ext cx="863683" cy="3160114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angular"/>
          <p:cNvCxnSpPr>
            <a:stCxn id="16" idx="2"/>
            <a:endCxn id="18" idx="0"/>
          </p:cNvCxnSpPr>
          <p:nvPr/>
        </p:nvCxnSpPr>
        <p:spPr>
          <a:xfrm rot="16200000" flipH="1">
            <a:off x="4110535" y="2034676"/>
            <a:ext cx="907846" cy="238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 Rectángulo"/>
          <p:cNvSpPr>
            <a:spLocks noChangeArrowheads="1"/>
          </p:cNvSpPr>
          <p:nvPr/>
        </p:nvSpPr>
        <p:spPr bwMode="auto">
          <a:xfrm>
            <a:off x="-17463" y="0"/>
            <a:ext cx="7397751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91578" y="3077603"/>
            <a:ext cx="1438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/>
              <a:t>Son las variables o indicadores que permiten definir las características del peligro.</a:t>
            </a:r>
            <a:endParaRPr lang="es-PE" sz="12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3403538" y="3068960"/>
            <a:ext cx="2367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/>
              <a:t>Son factores propios </a:t>
            </a:r>
            <a:r>
              <a:rPr lang="es-PE" sz="1200" dirty="0"/>
              <a:t>del ámbito geográfico de </a:t>
            </a:r>
            <a:r>
              <a:rPr lang="es-PE" sz="1200" dirty="0" smtClean="0"/>
              <a:t>estudio, </a:t>
            </a:r>
            <a:r>
              <a:rPr lang="es-PE" sz="1200" dirty="0"/>
              <a:t>el </a:t>
            </a:r>
            <a:r>
              <a:rPr lang="es-PE" sz="1200" dirty="0" smtClean="0"/>
              <a:t>cual contribuye </a:t>
            </a:r>
            <a:r>
              <a:rPr lang="es-PE" sz="1200" dirty="0"/>
              <a:t>de manera favorable o no al desarrollo del fenómeno de origen </a:t>
            </a:r>
            <a:r>
              <a:rPr lang="es-PE" sz="1200" dirty="0" smtClean="0"/>
              <a:t>natural         </a:t>
            </a:r>
            <a:endParaRPr lang="es-PE" sz="1200" dirty="0"/>
          </a:p>
          <a:p>
            <a:pPr algn="ctr"/>
            <a:r>
              <a:rPr lang="es-PE" sz="1200" dirty="0"/>
              <a:t>(magnitud e intensidad), así como su distribución espacial.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6444149" y="3068960"/>
            <a:ext cx="246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dirty="0" smtClean="0"/>
              <a:t>Son aquellos factores responsables de la generación del peligro.</a:t>
            </a:r>
            <a:endParaRPr lang="es-PE" sz="1200" dirty="0"/>
          </a:p>
        </p:txBody>
      </p:sp>
      <p:sp>
        <p:nvSpPr>
          <p:cNvPr id="72" name="20 Rectángulo redondeado"/>
          <p:cNvSpPr/>
          <p:nvPr/>
        </p:nvSpPr>
        <p:spPr>
          <a:xfrm>
            <a:off x="543882" y="4831618"/>
            <a:ext cx="1685852" cy="92233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PE" sz="1600" b="1" dirty="0" smtClean="0"/>
              <a:t>Magnitud</a:t>
            </a:r>
          </a:p>
          <a:p>
            <a:pPr algn="ctr" eaLnBrk="1" hangingPunct="1">
              <a:defRPr/>
            </a:pPr>
            <a:r>
              <a:rPr lang="es-PE" sz="1600" b="1" dirty="0" smtClean="0"/>
              <a:t>Intensidad</a:t>
            </a:r>
          </a:p>
        </p:txBody>
      </p:sp>
      <p:sp>
        <p:nvSpPr>
          <p:cNvPr id="37919" name="CuadroTexto 37918"/>
          <p:cNvSpPr txBox="1"/>
          <p:nvPr/>
        </p:nvSpPr>
        <p:spPr>
          <a:xfrm>
            <a:off x="951603" y="4509122"/>
            <a:ext cx="87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i="1" u="sng" dirty="0" smtClean="0"/>
              <a:t>Ejemplo</a:t>
            </a:r>
            <a:endParaRPr lang="es-PE" sz="1400" i="1" u="sng" dirty="0"/>
          </a:p>
        </p:txBody>
      </p:sp>
      <p:sp>
        <p:nvSpPr>
          <p:cNvPr id="78" name="CuadroTexto 77"/>
          <p:cNvSpPr txBox="1"/>
          <p:nvPr/>
        </p:nvSpPr>
        <p:spPr>
          <a:xfrm>
            <a:off x="4128062" y="4509121"/>
            <a:ext cx="87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i="1" u="sng" dirty="0" smtClean="0"/>
              <a:t>Ejemplo</a:t>
            </a:r>
            <a:endParaRPr lang="es-PE" sz="1400" i="1" u="sng" dirty="0"/>
          </a:p>
        </p:txBody>
      </p:sp>
      <p:sp>
        <p:nvSpPr>
          <p:cNvPr id="79" name="CuadroTexto 78"/>
          <p:cNvSpPr txBox="1"/>
          <p:nvPr/>
        </p:nvSpPr>
        <p:spPr>
          <a:xfrm>
            <a:off x="7269059" y="4509120"/>
            <a:ext cx="87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i="1" u="sng" dirty="0" smtClean="0"/>
              <a:t>Ejemplo</a:t>
            </a:r>
            <a:endParaRPr lang="es-PE" sz="1400" i="1" u="sng" dirty="0"/>
          </a:p>
        </p:txBody>
      </p:sp>
    </p:spTree>
    <p:extLst>
      <p:ext uri="{BB962C8B-B14F-4D97-AF65-F5344CB8AC3E}">
        <p14:creationId xmlns:p14="http://schemas.microsoft.com/office/powerpoint/2010/main" val="16131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7 CuadroTexto"/>
          <p:cNvSpPr txBox="1">
            <a:spLocks noChangeArrowheads="1"/>
          </p:cNvSpPr>
          <p:nvPr/>
        </p:nvSpPr>
        <p:spPr bwMode="auto">
          <a:xfrm>
            <a:off x="4140200" y="1196975"/>
            <a:ext cx="4608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PE" sz="1400">
              <a:latin typeface="Arial" panose="020B0604020202020204" pitchFamily="34" charset="0"/>
            </a:endParaRPr>
          </a:p>
        </p:txBody>
      </p:sp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3" y="0"/>
            <a:ext cx="7457709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graphicFrame>
        <p:nvGraphicFramePr>
          <p:cNvPr id="27" name="Diagrama 1033"/>
          <p:cNvGraphicFramePr/>
          <p:nvPr>
            <p:extLst/>
          </p:nvPr>
        </p:nvGraphicFramePr>
        <p:xfrm>
          <a:off x="-16735" y="1628800"/>
          <a:ext cx="9160735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CuadroTexto 27"/>
          <p:cNvSpPr txBox="1"/>
          <p:nvPr/>
        </p:nvSpPr>
        <p:spPr>
          <a:xfrm>
            <a:off x="3275856" y="4589037"/>
            <a:ext cx="4824536" cy="369332"/>
          </a:xfrm>
          <a:prstGeom prst="rect">
            <a:avLst/>
          </a:prstGeom>
          <a:solidFill>
            <a:srgbClr val="0E3E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solidFill>
                  <a:prstClr val="white"/>
                </a:solidFill>
                <a:latin typeface="Calibri" panose="020F0502020204030204" pitchFamily="34" charset="0"/>
              </a:rPr>
              <a:t>Mapas de Peligro, Vulnerabilidad y Riesgo</a:t>
            </a:r>
            <a:endParaRPr lang="es-PE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6502052" y="2986498"/>
            <a:ext cx="1581947" cy="1400721"/>
            <a:chOff x="6485431" y="1745933"/>
            <a:chExt cx="1581947" cy="951565"/>
          </a:xfrm>
        </p:grpSpPr>
        <p:sp>
          <p:nvSpPr>
            <p:cNvPr id="30" name="Rectángulo 29"/>
            <p:cNvSpPr/>
            <p:nvPr/>
          </p:nvSpPr>
          <p:spPr>
            <a:xfrm>
              <a:off x="6485431" y="1745933"/>
              <a:ext cx="1581947" cy="951565"/>
            </a:xfrm>
            <a:prstGeom prst="rect">
              <a:avLst/>
            </a:prstGeom>
            <a:solidFill>
              <a:srgbClr val="70AD47">
                <a:lumMod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31" name="Rectángulo 30"/>
            <p:cNvSpPr/>
            <p:nvPr/>
          </p:nvSpPr>
          <p:spPr>
            <a:xfrm>
              <a:off x="6485431" y="1745933"/>
              <a:ext cx="1581947" cy="9515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80000" tIns="216000" rIns="180000" bIns="21600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Cálculo y Medidas de Control de Riesgos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780237" y="2986665"/>
            <a:ext cx="1536663" cy="1390879"/>
            <a:chOff x="4763616" y="1746100"/>
            <a:chExt cx="1536663" cy="944879"/>
          </a:xfrm>
        </p:grpSpPr>
        <p:sp>
          <p:nvSpPr>
            <p:cNvPr id="33" name="Rectángulo 32"/>
            <p:cNvSpPr/>
            <p:nvPr/>
          </p:nvSpPr>
          <p:spPr>
            <a:xfrm>
              <a:off x="4763616" y="1746100"/>
              <a:ext cx="1536663" cy="944879"/>
            </a:xfrm>
            <a:prstGeom prst="rect">
              <a:avLst/>
            </a:prstGeom>
            <a:solidFill>
              <a:srgbClr val="70AD47">
                <a:lumMod val="7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34" name="Rectángulo 33"/>
            <p:cNvSpPr/>
            <p:nvPr/>
          </p:nvSpPr>
          <p:spPr>
            <a:xfrm>
              <a:off x="4763616" y="1746100"/>
              <a:ext cx="1536663" cy="94487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142240" rIns="0" bIns="1422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Análisis de elementos expuestos y análisis de vulnerabilidad y Riesgo</a:t>
              </a:r>
              <a:endParaRPr kumimoji="0" lang="es-PE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3283008" y="2995422"/>
            <a:ext cx="1361390" cy="1420953"/>
            <a:chOff x="3266387" y="1754857"/>
            <a:chExt cx="1361390" cy="965309"/>
          </a:xfrm>
        </p:grpSpPr>
        <p:sp>
          <p:nvSpPr>
            <p:cNvPr id="36" name="Rectángulo 35"/>
            <p:cNvSpPr/>
            <p:nvPr/>
          </p:nvSpPr>
          <p:spPr>
            <a:xfrm>
              <a:off x="3266387" y="1754857"/>
              <a:ext cx="1361390" cy="965309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37" name="Rectángulo 36"/>
            <p:cNvSpPr/>
            <p:nvPr/>
          </p:nvSpPr>
          <p:spPr>
            <a:xfrm>
              <a:off x="3266387" y="1754857"/>
              <a:ext cx="1361390" cy="9653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142240" rIns="0" bIns="1422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Caracterización</a:t>
              </a: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 determinación de niveles de peligrosidad</a:t>
              </a:r>
              <a:endParaRPr kumimoji="0" lang="es-PE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1710916" y="2970383"/>
            <a:ext cx="1405125" cy="1411922"/>
            <a:chOff x="1694295" y="1729818"/>
            <a:chExt cx="1405125" cy="959174"/>
          </a:xfrm>
        </p:grpSpPr>
        <p:sp>
          <p:nvSpPr>
            <p:cNvPr id="39" name="Rectángulo 38"/>
            <p:cNvSpPr/>
            <p:nvPr/>
          </p:nvSpPr>
          <p:spPr>
            <a:xfrm>
              <a:off x="1694295" y="1729818"/>
              <a:ext cx="1405125" cy="959174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0" name="Rectángulo 39"/>
            <p:cNvSpPr/>
            <p:nvPr/>
          </p:nvSpPr>
          <p:spPr>
            <a:xfrm>
              <a:off x="1694295" y="1729818"/>
              <a:ext cx="1405125" cy="9591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142240" rIns="0" bIns="14224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</a:p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Levantamiento de Información en campo</a:t>
              </a:r>
              <a:endParaRPr kumimoji="0" lang="es-PE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107504" y="2942145"/>
            <a:ext cx="1457785" cy="1486658"/>
            <a:chOff x="90883" y="1701580"/>
            <a:chExt cx="1457785" cy="1009945"/>
          </a:xfrm>
        </p:grpSpPr>
        <p:sp>
          <p:nvSpPr>
            <p:cNvPr id="42" name="Rectángulo 41"/>
            <p:cNvSpPr/>
            <p:nvPr/>
          </p:nvSpPr>
          <p:spPr>
            <a:xfrm>
              <a:off x="90883" y="1701580"/>
              <a:ext cx="1457785" cy="1009945"/>
            </a:xfrm>
            <a:prstGeom prst="rect">
              <a:avLst/>
            </a:prstGeom>
            <a:solidFill>
              <a:srgbClr val="70AD47">
                <a:lumMod val="20000"/>
                <a:lumOff val="8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3" name="Rectángulo 42"/>
            <p:cNvSpPr/>
            <p:nvPr/>
          </p:nvSpPr>
          <p:spPr>
            <a:xfrm>
              <a:off x="90883" y="1701580"/>
              <a:ext cx="1457785" cy="10099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162560" rIns="0" bIns="1625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Preparación del Proceso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4" name="1 Título"/>
          <p:cNvSpPr txBox="1">
            <a:spLocks/>
          </p:cNvSpPr>
          <p:nvPr/>
        </p:nvSpPr>
        <p:spPr>
          <a:xfrm>
            <a:off x="101132" y="795293"/>
            <a:ext cx="7886700" cy="7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smtClean="0">
                <a:ln>
                  <a:noFill/>
                </a:ln>
                <a:solidFill>
                  <a:srgbClr val="1F7B9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Informe de Evaluación de Riesgos</a:t>
            </a:r>
            <a:endParaRPr kumimoji="0" lang="es-PE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848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3" y="0"/>
            <a:ext cx="7397751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24" name="1 Título"/>
          <p:cNvSpPr txBox="1">
            <a:spLocks/>
          </p:cNvSpPr>
          <p:nvPr/>
        </p:nvSpPr>
        <p:spPr bwMode="auto">
          <a:xfrm>
            <a:off x="971600" y="1031826"/>
            <a:ext cx="7543750" cy="7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200" b="1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del Proceso</a:t>
            </a:r>
            <a:endParaRPr lang="es-PE" dirty="0"/>
          </a:p>
        </p:txBody>
      </p:sp>
      <p:sp>
        <p:nvSpPr>
          <p:cNvPr id="25" name="Elipse 24"/>
          <p:cNvSpPr/>
          <p:nvPr/>
        </p:nvSpPr>
        <p:spPr>
          <a:xfrm>
            <a:off x="323528" y="1103834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15418" y="111126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1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395537" y="2215892"/>
            <a:ext cx="74168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PE" sz="2000" dirty="0" smtClean="0">
                <a:solidFill>
                  <a:prstClr val="black"/>
                </a:solidFill>
              </a:rPr>
              <a:t>Coordinaciones con Gobierno Local (sustento del Informe EVAR y designación de profesionales que acompañarán el proceso).</a:t>
            </a:r>
          </a:p>
          <a:p>
            <a:pPr marL="342900" indent="-342900">
              <a:buFontTx/>
              <a:buChar char="-"/>
            </a:pPr>
            <a:endParaRPr lang="es-PE" sz="2000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es-PE" sz="2000" dirty="0" smtClean="0">
                <a:solidFill>
                  <a:prstClr val="black"/>
                </a:solidFill>
              </a:rPr>
              <a:t>Preparación de Plan de Trabajo calendarizado.</a:t>
            </a:r>
          </a:p>
          <a:p>
            <a:pPr marL="342900" indent="-342900">
              <a:buFontTx/>
              <a:buChar char="-"/>
            </a:pPr>
            <a:endParaRPr lang="es-PE" sz="2000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es-PE" sz="2000" dirty="0" smtClean="0">
                <a:solidFill>
                  <a:prstClr val="black"/>
                </a:solidFill>
              </a:rPr>
              <a:t>Recopilación en gabinete de información temática y </a:t>
            </a:r>
          </a:p>
          <a:p>
            <a:pPr marL="361950" indent="-361950"/>
            <a:r>
              <a:rPr lang="es-PE" sz="2000" dirty="0" smtClean="0">
                <a:solidFill>
                  <a:prstClr val="black"/>
                </a:solidFill>
              </a:rPr>
              <a:t>	cartográfica de la zona de estudio (</a:t>
            </a:r>
            <a:r>
              <a:rPr lang="es-PE" sz="2000" dirty="0" err="1" smtClean="0">
                <a:solidFill>
                  <a:prstClr val="black"/>
                </a:solidFill>
              </a:rPr>
              <a:t>ploteos</a:t>
            </a:r>
            <a:r>
              <a:rPr lang="es-PE" sz="2000" dirty="0" smtClean="0">
                <a:solidFill>
                  <a:prstClr val="black"/>
                </a:solidFill>
              </a:rPr>
              <a:t> de mapas y planos de la zona de estudio).</a:t>
            </a:r>
          </a:p>
          <a:p>
            <a:pPr marL="342900" indent="-342900">
              <a:buFontTx/>
              <a:buChar char="-"/>
            </a:pPr>
            <a:endParaRPr lang="es-PE" sz="2000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Char char="-"/>
            </a:pPr>
            <a:r>
              <a:rPr lang="es-PE" sz="2000" dirty="0" smtClean="0">
                <a:solidFill>
                  <a:prstClr val="black"/>
                </a:solidFill>
              </a:rPr>
              <a:t>Levantamiento de información en campo (aplicación de metodología + delimitación del peligro).</a:t>
            </a:r>
          </a:p>
          <a:p>
            <a:pPr marL="342900" indent="-342900">
              <a:buFontTx/>
              <a:buChar char="-"/>
            </a:pPr>
            <a:endParaRPr lang="es-PE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07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-17463" y="0"/>
            <a:ext cx="7457709" cy="587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600" b="1" dirty="0">
                <a:latin typeface="Arial" panose="020B0604020202020204" pitchFamily="34" charset="0"/>
              </a:rPr>
              <a:t>EVALUACIÓN DE RIESGOS ORIGINADOS POR FENÓMENOS NATURALES </a:t>
            </a:r>
          </a:p>
        </p:txBody>
      </p:sp>
      <p:sp>
        <p:nvSpPr>
          <p:cNvPr id="24" name="1 Título"/>
          <p:cNvSpPr txBox="1">
            <a:spLocks/>
          </p:cNvSpPr>
          <p:nvPr/>
        </p:nvSpPr>
        <p:spPr bwMode="auto">
          <a:xfrm>
            <a:off x="971600" y="692696"/>
            <a:ext cx="7543750" cy="7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PE" sz="32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del Proceso</a:t>
            </a:r>
            <a:endParaRPr lang="es-PE" dirty="0"/>
          </a:p>
        </p:txBody>
      </p:sp>
      <p:sp>
        <p:nvSpPr>
          <p:cNvPr id="25" name="Elipse 24"/>
          <p:cNvSpPr/>
          <p:nvPr/>
        </p:nvSpPr>
        <p:spPr>
          <a:xfrm>
            <a:off x="323528" y="836712"/>
            <a:ext cx="504056" cy="504056"/>
          </a:xfrm>
          <a:prstGeom prst="ellipse">
            <a:avLst/>
          </a:prstGeom>
          <a:solidFill>
            <a:srgbClr val="1A68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15418" y="84414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1</a:t>
            </a:r>
            <a:endParaRPr lang="es-PE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9525" t="19760" r="18107" b="9050"/>
          <a:stretch/>
        </p:blipFill>
        <p:spPr>
          <a:xfrm>
            <a:off x="1475655" y="1379206"/>
            <a:ext cx="6480721" cy="55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91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1027</TotalTime>
  <Words>798</Words>
  <Application>Microsoft Office PowerPoint</Application>
  <PresentationFormat>Presentación en pantalla (4:3)</PresentationFormat>
  <Paragraphs>162</Paragraphs>
  <Slides>29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 ELEMENTOS EXPUESTOS SUSCEPTIBLES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CÁLCULO DE RIESGO</vt:lpstr>
      <vt:lpstr>Presentación de PowerPoint</vt:lpstr>
      <vt:lpstr>Presentación de PowerPoint</vt:lpstr>
      <vt:lpstr>CÁLCULO DE LOS EFECTOS PROBABLES</vt:lpstr>
      <vt:lpstr>Presentación de PowerPoint</vt:lpstr>
      <vt:lpstr>CONTROL DE RIESGO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Aledo Uema</dc:creator>
  <cp:lastModifiedBy>Juan Carlos Montero Chirito</cp:lastModifiedBy>
  <cp:revision>72</cp:revision>
  <dcterms:created xsi:type="dcterms:W3CDTF">2017-11-21T22:23:16Z</dcterms:created>
  <dcterms:modified xsi:type="dcterms:W3CDTF">2017-12-05T16:39:00Z</dcterms:modified>
</cp:coreProperties>
</file>