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</p:sldMasterIdLst>
  <p:notesMasterIdLst>
    <p:notesMasterId r:id="rId24"/>
  </p:notesMasterIdLst>
  <p:sldIdLst>
    <p:sldId id="1222" r:id="rId2"/>
    <p:sldId id="1212" r:id="rId3"/>
    <p:sldId id="1232" r:id="rId4"/>
    <p:sldId id="1216" r:id="rId5"/>
    <p:sldId id="1231" r:id="rId6"/>
    <p:sldId id="1236" r:id="rId7"/>
    <p:sldId id="1237" r:id="rId8"/>
    <p:sldId id="1238" r:id="rId9"/>
    <p:sldId id="1239" r:id="rId10"/>
    <p:sldId id="1243" r:id="rId11"/>
    <p:sldId id="1244" r:id="rId12"/>
    <p:sldId id="1219" r:id="rId13"/>
    <p:sldId id="1218" r:id="rId14"/>
    <p:sldId id="1220" r:id="rId15"/>
    <p:sldId id="1221" r:id="rId16"/>
    <p:sldId id="1247" r:id="rId17"/>
    <p:sldId id="1253" r:id="rId18"/>
    <p:sldId id="1249" r:id="rId19"/>
    <p:sldId id="1248" r:id="rId20"/>
    <p:sldId id="1251" r:id="rId21"/>
    <p:sldId id="1252" r:id="rId22"/>
    <p:sldId id="1195" r:id="rId23"/>
  </p:sldIdLst>
  <p:sldSz cx="9144000" cy="6858000" type="screen4x3"/>
  <p:notesSz cx="6797675" cy="9926638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97E96"/>
    <a:srgbClr val="008FA2"/>
    <a:srgbClr val="60586C"/>
    <a:srgbClr val="9E97AB"/>
    <a:srgbClr val="6E657D"/>
    <a:srgbClr val="CBEBEA"/>
    <a:srgbClr val="1B5463"/>
    <a:srgbClr val="96D6D4"/>
    <a:srgbClr val="FEFF73"/>
    <a:srgbClr val="E7E6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43" autoAdjust="0"/>
    <p:restoredTop sz="91880" autoAdjust="0"/>
  </p:normalViewPr>
  <p:slideViewPr>
    <p:cSldViewPr snapToGrid="0">
      <p:cViewPr varScale="1">
        <p:scale>
          <a:sx n="64" d="100"/>
          <a:sy n="64" d="100"/>
        </p:scale>
        <p:origin x="-1506" y="-90"/>
      </p:cViewPr>
      <p:guideLst>
        <p:guide orient="horz" pos="2160"/>
        <p:guide pos="2880"/>
      </p:guideLst>
    </p:cSldViewPr>
  </p:slideViewPr>
  <p:outlineViewPr>
    <p:cViewPr>
      <p:scale>
        <a:sx n="75" d="100"/>
        <a:sy n="75" d="100"/>
      </p:scale>
      <p:origin x="0" y="-4014"/>
    </p:cViewPr>
  </p:outlin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4">
  <dgm:title val=""/>
  <dgm:desc val=""/>
  <dgm:catLst>
    <dgm:cat type="accent6" pri="11400"/>
  </dgm:catLst>
  <dgm:styleLbl name="node0">
    <dgm:fillClrLst meth="cycle">
      <a:schemeClr val="accent6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6">
        <a:shade val="50000"/>
      </a:schemeClr>
      <a:schemeClr val="accent6">
        <a:tint val="55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/>
    <dgm:txEffectClrLst/>
  </dgm:styleLbl>
  <dgm:styleLbl name="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cycle">
      <a:schemeClr val="accent6">
        <a:shade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6">
        <a:shade val="80000"/>
        <a:alpha val="5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6">
        <a:shade val="90000"/>
      </a:schemeClr>
      <a:schemeClr val="accent6">
        <a:tint val="50000"/>
      </a:schemeClr>
    </dgm:fillClrLst>
    <dgm:linClrLst meth="cycle"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6">
        <a:shade val="50000"/>
      </a:schemeClr>
      <a:schemeClr val="accent6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55000"/>
      </a:schemeClr>
    </dgm:fillClrLst>
    <dgm:linClrLst meth="repeat">
      <a:schemeClr val="accent6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55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B92F2A-D379-4D50-AF56-971C7709DFBC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B3D306D1-594A-49A9-B2A9-AA792CCDCBEA}">
      <dgm:prSet custT="1"/>
      <dgm:spPr>
        <a:solidFill>
          <a:srgbClr val="6E657D"/>
        </a:solidFill>
      </dgm:spPr>
      <dgm:t>
        <a:bodyPr/>
        <a:lstStyle/>
        <a:p>
          <a:r>
            <a:rPr lang="es-ES" sz="1600" dirty="0" smtClean="0">
              <a:latin typeface="Arial" panose="020B0604020202020204" pitchFamily="34" charset="0"/>
              <a:cs typeface="Arial" panose="020B0604020202020204" pitchFamily="34" charset="0"/>
            </a:rPr>
            <a:t>Es un plan específico</a:t>
          </a:r>
        </a:p>
      </dgm:t>
    </dgm:pt>
    <dgm:pt modelId="{590AC253-D16F-4F42-A1F8-5F10691E6D38}" type="parTrans" cxnId="{C283B9D8-9029-496F-82CC-F98CC2621EB7}">
      <dgm:prSet/>
      <dgm:spPr/>
      <dgm:t>
        <a:bodyPr/>
        <a:lstStyle/>
        <a:p>
          <a:endParaRPr lang="es-MX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3AEE69-082E-43EF-BCB8-6285045031B0}" type="sibTrans" cxnId="{C283B9D8-9029-496F-82CC-F98CC2621EB7}">
      <dgm:prSet/>
      <dgm:spPr/>
      <dgm:t>
        <a:bodyPr/>
        <a:lstStyle/>
        <a:p>
          <a:endParaRPr lang="es-MX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13937B-AF2E-432E-BA49-CA44D23B92A5}">
      <dgm:prSet phldrT="[Texto]" custT="1"/>
      <dgm:spPr>
        <a:solidFill>
          <a:srgbClr val="297E96"/>
        </a:solidFill>
      </dgm:spPr>
      <dgm:t>
        <a:bodyPr/>
        <a:lstStyle/>
        <a:p>
          <a:r>
            <a:rPr lang="es-ES" sz="1400" dirty="0" smtClean="0">
              <a:latin typeface="Arial" panose="020B0604020202020204" pitchFamily="34" charset="0"/>
              <a:cs typeface="Arial" panose="020B0604020202020204" pitchFamily="34" charset="0"/>
            </a:rPr>
            <a:t>Permite identificar medidas, programas, actividades y proyectos para prevenir y reducir los riesgos asociado a desastres</a:t>
          </a:r>
          <a:endParaRPr lang="es-MX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78C5E18-78DE-4145-BB37-BF4341EE8B63}" type="sibTrans" cxnId="{F62AF293-4CBA-4BBC-83D8-7A5D8D901859}">
      <dgm:prSet/>
      <dgm:spPr/>
      <dgm:t>
        <a:bodyPr/>
        <a:lstStyle/>
        <a:p>
          <a:endParaRPr lang="es-MX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3043692-2FE6-4D70-ADA0-7137F0FC0593}" type="parTrans" cxnId="{F62AF293-4CBA-4BBC-83D8-7A5D8D901859}">
      <dgm:prSet/>
      <dgm:spPr/>
      <dgm:t>
        <a:bodyPr/>
        <a:lstStyle/>
        <a:p>
          <a:endParaRPr lang="es-MX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D6D706-F8F4-4E7B-A19C-846767492B5A}">
      <dgm:prSet custT="1"/>
      <dgm:spPr>
        <a:solidFill>
          <a:srgbClr val="60586C"/>
        </a:solidFill>
      </dgm:spPr>
      <dgm:t>
        <a:bodyPr/>
        <a:lstStyle/>
        <a:p>
          <a:r>
            <a:rPr lang="es-ES" sz="1600" dirty="0" smtClean="0">
              <a:latin typeface="Arial" panose="020B0604020202020204" pitchFamily="34" charset="0"/>
              <a:cs typeface="Arial" panose="020B0604020202020204" pitchFamily="34" charset="0"/>
            </a:rPr>
            <a:t>Es elaborado por entidades de los tres niveles de gobierno</a:t>
          </a:r>
          <a:endParaRPr lang="es-ES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14C111-8DCE-47D9-93F9-6F5F5E1E8A64}" type="parTrans" cxnId="{B8D8F17F-1A97-40D3-A163-37DD6D8B766A}">
      <dgm:prSet/>
      <dgm:spPr/>
      <dgm:t>
        <a:bodyPr/>
        <a:lstStyle/>
        <a:p>
          <a:endParaRPr lang="es-MX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BD53967-61A5-48B1-B5F3-9A96912D547E}" type="sibTrans" cxnId="{B8D8F17F-1A97-40D3-A163-37DD6D8B766A}">
      <dgm:prSet/>
      <dgm:spPr/>
      <dgm:t>
        <a:bodyPr/>
        <a:lstStyle/>
        <a:p>
          <a:endParaRPr lang="es-MX" sz="160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219B1D2-1D3F-42EF-93CA-4B37313EBC54}">
      <dgm:prSet custT="1"/>
      <dgm:spPr>
        <a:solidFill>
          <a:srgbClr val="297E96"/>
        </a:solidFill>
      </dgm:spPr>
      <dgm:t>
        <a:bodyPr/>
        <a:lstStyle/>
        <a:p>
          <a:r>
            <a:rPr lang="es-ES" sz="1400" dirty="0" smtClean="0">
              <a:latin typeface="Arial" panose="020B0604020202020204" pitchFamily="34" charset="0"/>
              <a:cs typeface="Arial" panose="020B0604020202020204" pitchFamily="34" charset="0"/>
            </a:rPr>
            <a:t>Se elaboran en concordancia al Plan Nacional de Gestión del Riesgo de Desastres</a:t>
          </a:r>
          <a:endParaRPr lang="es-ES" sz="14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CB5E03-5AB1-4093-AD73-52604B87A8F0}" type="parTrans" cxnId="{F89A11F2-1851-4364-9C6D-CFFA90812829}">
      <dgm:prSet/>
      <dgm:spPr/>
      <dgm:t>
        <a:bodyPr/>
        <a:lstStyle/>
        <a:p>
          <a:endParaRPr lang="es-MX"/>
        </a:p>
      </dgm:t>
    </dgm:pt>
    <dgm:pt modelId="{AB067180-EBD0-4BF5-8511-E451E1F585C7}" type="sibTrans" cxnId="{F89A11F2-1851-4364-9C6D-CFFA90812829}">
      <dgm:prSet/>
      <dgm:spPr/>
      <dgm:t>
        <a:bodyPr/>
        <a:lstStyle/>
        <a:p>
          <a:endParaRPr lang="es-MX"/>
        </a:p>
      </dgm:t>
    </dgm:pt>
    <dgm:pt modelId="{EF0E9B61-4140-45F4-9139-E166793B4DA5}" type="pres">
      <dgm:prSet presAssocID="{45B92F2A-D379-4D50-AF56-971C7709DFB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8C0E1268-4E1E-4BDB-8C16-37A5C40E7B59}" type="pres">
      <dgm:prSet presAssocID="{B3D306D1-594A-49A9-B2A9-AA792CCDCBEA}" presName="parentLin" presStyleCnt="0"/>
      <dgm:spPr/>
    </dgm:pt>
    <dgm:pt modelId="{38527B57-E4D5-438B-AE57-073F7613447B}" type="pres">
      <dgm:prSet presAssocID="{B3D306D1-594A-49A9-B2A9-AA792CCDCBEA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B7A5B2CE-67A0-45F6-BBC9-4CCE2D9EB4BC}" type="pres">
      <dgm:prSet presAssocID="{B3D306D1-594A-49A9-B2A9-AA792CCDCBEA}" presName="parentText" presStyleLbl="node1" presStyleIdx="0" presStyleCnt="4" custLinFactNeighborX="-9713" custLinFactNeighborY="-239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6394BCCF-36EF-4C65-81A2-5EB749039970}" type="pres">
      <dgm:prSet presAssocID="{B3D306D1-594A-49A9-B2A9-AA792CCDCBEA}" presName="negativeSpace" presStyleCnt="0"/>
      <dgm:spPr/>
    </dgm:pt>
    <dgm:pt modelId="{DF794AED-9764-40C2-9CDA-A47E34F99FF2}" type="pres">
      <dgm:prSet presAssocID="{B3D306D1-594A-49A9-B2A9-AA792CCDCBEA}" presName="childText" presStyleLbl="conFgAcc1" presStyleIdx="0" presStyleCnt="4">
        <dgm:presLayoutVars>
          <dgm:bulletEnabled val="1"/>
        </dgm:presLayoutVars>
      </dgm:prSet>
      <dgm:spPr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MX"/>
        </a:p>
      </dgm:t>
    </dgm:pt>
    <dgm:pt modelId="{17F9EA37-ED7D-48B6-A320-AC943B499D12}" type="pres">
      <dgm:prSet presAssocID="{3F3AEE69-082E-43EF-BCB8-6285045031B0}" presName="spaceBetweenRectangles" presStyleCnt="0"/>
      <dgm:spPr/>
    </dgm:pt>
    <dgm:pt modelId="{0A80BC95-31C8-49E5-B78C-234E270460D4}" type="pres">
      <dgm:prSet presAssocID="{2613937B-AF2E-432E-BA49-CA44D23B92A5}" presName="parentLin" presStyleCnt="0"/>
      <dgm:spPr/>
    </dgm:pt>
    <dgm:pt modelId="{163F56FA-A333-43DE-859F-59937195232D}" type="pres">
      <dgm:prSet presAssocID="{2613937B-AF2E-432E-BA49-CA44D23B92A5}" presName="parentLeftMargin" presStyleLbl="node1" presStyleIdx="0" presStyleCnt="4"/>
      <dgm:spPr/>
      <dgm:t>
        <a:bodyPr/>
        <a:lstStyle/>
        <a:p>
          <a:endParaRPr lang="es-MX"/>
        </a:p>
      </dgm:t>
    </dgm:pt>
    <dgm:pt modelId="{2BAEF837-B061-4FB9-8FC4-A29B3F3A9570}" type="pres">
      <dgm:prSet presAssocID="{2613937B-AF2E-432E-BA49-CA44D23B92A5}" presName="parentText" presStyleLbl="node1" presStyleIdx="1" presStyleCnt="4" custLinFactNeighborX="16188" custLinFactNeighborY="-3227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994C9931-D5E3-448A-B292-6914CE8A6853}" type="pres">
      <dgm:prSet presAssocID="{2613937B-AF2E-432E-BA49-CA44D23B92A5}" presName="negativeSpace" presStyleCnt="0"/>
      <dgm:spPr/>
    </dgm:pt>
    <dgm:pt modelId="{51F3B47D-681C-4C84-B223-4D7F88AF849D}" type="pres">
      <dgm:prSet presAssocID="{2613937B-AF2E-432E-BA49-CA44D23B92A5}" presName="childText" presStyleLbl="conFgAcc1" presStyleIdx="1" presStyleCnt="4" custLinFactNeighborX="648" custLinFactNeighborY="13066">
        <dgm:presLayoutVars>
          <dgm:bulletEnabled val="1"/>
        </dgm:presLayoutVars>
      </dgm:prSet>
      <dgm:spPr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MX"/>
        </a:p>
      </dgm:t>
    </dgm:pt>
    <dgm:pt modelId="{C5B961E2-723E-4106-A76C-F30ECB5F676E}" type="pres">
      <dgm:prSet presAssocID="{A78C5E18-78DE-4145-BB37-BF4341EE8B63}" presName="spaceBetweenRectangles" presStyleCnt="0"/>
      <dgm:spPr/>
    </dgm:pt>
    <dgm:pt modelId="{0568B864-D7D3-47AF-AB1F-31A9BB4ED0F8}" type="pres">
      <dgm:prSet presAssocID="{D5D6D706-F8F4-4E7B-A19C-846767492B5A}" presName="parentLin" presStyleCnt="0"/>
      <dgm:spPr/>
    </dgm:pt>
    <dgm:pt modelId="{0C5868E2-7668-4172-97D6-83D7F44095A2}" type="pres">
      <dgm:prSet presAssocID="{D5D6D706-F8F4-4E7B-A19C-846767492B5A}" presName="parentLeftMargin" presStyleLbl="node1" presStyleIdx="1" presStyleCnt="4"/>
      <dgm:spPr/>
      <dgm:t>
        <a:bodyPr/>
        <a:lstStyle/>
        <a:p>
          <a:endParaRPr lang="es-MX"/>
        </a:p>
      </dgm:t>
    </dgm:pt>
    <dgm:pt modelId="{1476000D-F032-4F59-97F9-45BC5FC964A9}" type="pres">
      <dgm:prSet presAssocID="{D5D6D706-F8F4-4E7B-A19C-846767492B5A}" presName="parentText" presStyleLbl="node1" presStyleIdx="2" presStyleCnt="4" custLinFactNeighborX="9713" custLinFactNeighborY="-2390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F8965CC-3652-4DF2-AA40-4D4632A88689}" type="pres">
      <dgm:prSet presAssocID="{D5D6D706-F8F4-4E7B-A19C-846767492B5A}" presName="negativeSpace" presStyleCnt="0"/>
      <dgm:spPr/>
    </dgm:pt>
    <dgm:pt modelId="{8F79D6AF-7896-421B-B3BD-3C85B3D6FA34}" type="pres">
      <dgm:prSet presAssocID="{D5D6D706-F8F4-4E7B-A19C-846767492B5A}" presName="childText" presStyleLbl="conFgAcc1" presStyleIdx="2" presStyleCnt="4">
        <dgm:presLayoutVars>
          <dgm:bulletEnabled val="1"/>
        </dgm:presLayoutVars>
      </dgm:prSet>
      <dgm:spPr>
        <a:ln w="28575">
          <a:solidFill>
            <a:schemeClr val="accent1">
              <a:lumMod val="50000"/>
            </a:schemeClr>
          </a:solidFill>
        </a:ln>
      </dgm:spPr>
      <dgm:t>
        <a:bodyPr/>
        <a:lstStyle/>
        <a:p>
          <a:endParaRPr lang="es-MX"/>
        </a:p>
      </dgm:t>
    </dgm:pt>
    <dgm:pt modelId="{D8776AC4-E7F7-4C45-B29B-CE5CBB9132E4}" type="pres">
      <dgm:prSet presAssocID="{0BD53967-61A5-48B1-B5F3-9A96912D547E}" presName="spaceBetweenRectangles" presStyleCnt="0"/>
      <dgm:spPr/>
    </dgm:pt>
    <dgm:pt modelId="{902E33F1-BBAE-448C-B8CC-877200DA70CD}" type="pres">
      <dgm:prSet presAssocID="{C219B1D2-1D3F-42EF-93CA-4B37313EBC54}" presName="parentLin" presStyleCnt="0"/>
      <dgm:spPr/>
    </dgm:pt>
    <dgm:pt modelId="{978E1B93-7D7F-4AF0-92B1-2966BDD00DC9}" type="pres">
      <dgm:prSet presAssocID="{C219B1D2-1D3F-42EF-93CA-4B37313EBC54}" presName="parentLeftMargin" presStyleLbl="node1" presStyleIdx="2" presStyleCnt="4"/>
      <dgm:spPr/>
      <dgm:t>
        <a:bodyPr/>
        <a:lstStyle/>
        <a:p>
          <a:endParaRPr lang="es-MX"/>
        </a:p>
      </dgm:t>
    </dgm:pt>
    <dgm:pt modelId="{F8B6D203-9DE9-4A1A-803F-9DAF62440942}" type="pres">
      <dgm:prSet presAssocID="{C219B1D2-1D3F-42EF-93CA-4B37313EBC54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ED3A1024-F3EA-42EB-92C3-433E0157FAB3}" type="pres">
      <dgm:prSet presAssocID="{C219B1D2-1D3F-42EF-93CA-4B37313EBC54}" presName="negativeSpace" presStyleCnt="0"/>
      <dgm:spPr/>
    </dgm:pt>
    <dgm:pt modelId="{2307A929-D2AB-4FED-8AEE-3827FBE4D9F3}" type="pres">
      <dgm:prSet presAssocID="{C219B1D2-1D3F-42EF-93CA-4B37313EBC54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B8D8F17F-1A97-40D3-A163-37DD6D8B766A}" srcId="{45B92F2A-D379-4D50-AF56-971C7709DFBC}" destId="{D5D6D706-F8F4-4E7B-A19C-846767492B5A}" srcOrd="2" destOrd="0" parTransId="{B714C111-8DCE-47D9-93F9-6F5F5E1E8A64}" sibTransId="{0BD53967-61A5-48B1-B5F3-9A96912D547E}"/>
    <dgm:cxn modelId="{3D3AD756-EE06-42A9-B61D-066961260E6C}" type="presOf" srcId="{B3D306D1-594A-49A9-B2A9-AA792CCDCBEA}" destId="{38527B57-E4D5-438B-AE57-073F7613447B}" srcOrd="0" destOrd="0" presId="urn:microsoft.com/office/officeart/2005/8/layout/list1"/>
    <dgm:cxn modelId="{0AE52FF9-3BE2-4496-A547-CFDEB50DE88F}" type="presOf" srcId="{C219B1D2-1D3F-42EF-93CA-4B37313EBC54}" destId="{F8B6D203-9DE9-4A1A-803F-9DAF62440942}" srcOrd="1" destOrd="0" presId="urn:microsoft.com/office/officeart/2005/8/layout/list1"/>
    <dgm:cxn modelId="{134F15C2-C9CD-4142-8E6A-6D88579DEB3B}" type="presOf" srcId="{C219B1D2-1D3F-42EF-93CA-4B37313EBC54}" destId="{978E1B93-7D7F-4AF0-92B1-2966BDD00DC9}" srcOrd="0" destOrd="0" presId="urn:microsoft.com/office/officeart/2005/8/layout/list1"/>
    <dgm:cxn modelId="{45954D01-94FC-4C90-951B-3EDC45A3D812}" type="presOf" srcId="{45B92F2A-D379-4D50-AF56-971C7709DFBC}" destId="{EF0E9B61-4140-45F4-9139-E166793B4DA5}" srcOrd="0" destOrd="0" presId="urn:microsoft.com/office/officeart/2005/8/layout/list1"/>
    <dgm:cxn modelId="{146BE001-4C7F-4FC5-B8DE-9A62B40B2DBD}" type="presOf" srcId="{B3D306D1-594A-49A9-B2A9-AA792CCDCBEA}" destId="{B7A5B2CE-67A0-45F6-BBC9-4CCE2D9EB4BC}" srcOrd="1" destOrd="0" presId="urn:microsoft.com/office/officeart/2005/8/layout/list1"/>
    <dgm:cxn modelId="{6771B535-AA85-42B4-900C-B5E9258DB65A}" type="presOf" srcId="{2613937B-AF2E-432E-BA49-CA44D23B92A5}" destId="{2BAEF837-B061-4FB9-8FC4-A29B3F3A9570}" srcOrd="1" destOrd="0" presId="urn:microsoft.com/office/officeart/2005/8/layout/list1"/>
    <dgm:cxn modelId="{FB1F3573-8409-466F-921E-E312D720F45C}" type="presOf" srcId="{D5D6D706-F8F4-4E7B-A19C-846767492B5A}" destId="{1476000D-F032-4F59-97F9-45BC5FC964A9}" srcOrd="1" destOrd="0" presId="urn:microsoft.com/office/officeart/2005/8/layout/list1"/>
    <dgm:cxn modelId="{F62AF293-4CBA-4BBC-83D8-7A5D8D901859}" srcId="{45B92F2A-D379-4D50-AF56-971C7709DFBC}" destId="{2613937B-AF2E-432E-BA49-CA44D23B92A5}" srcOrd="1" destOrd="0" parTransId="{23043692-2FE6-4D70-ADA0-7137F0FC0593}" sibTransId="{A78C5E18-78DE-4145-BB37-BF4341EE8B63}"/>
    <dgm:cxn modelId="{C283B9D8-9029-496F-82CC-F98CC2621EB7}" srcId="{45B92F2A-D379-4D50-AF56-971C7709DFBC}" destId="{B3D306D1-594A-49A9-B2A9-AA792CCDCBEA}" srcOrd="0" destOrd="0" parTransId="{590AC253-D16F-4F42-A1F8-5F10691E6D38}" sibTransId="{3F3AEE69-082E-43EF-BCB8-6285045031B0}"/>
    <dgm:cxn modelId="{9FDF83BB-6EAD-4F6A-BFCB-4BC44ADA1AF0}" type="presOf" srcId="{D5D6D706-F8F4-4E7B-A19C-846767492B5A}" destId="{0C5868E2-7668-4172-97D6-83D7F44095A2}" srcOrd="0" destOrd="0" presId="urn:microsoft.com/office/officeart/2005/8/layout/list1"/>
    <dgm:cxn modelId="{34C114AD-0F72-4B13-BFFB-E000B361574A}" type="presOf" srcId="{2613937B-AF2E-432E-BA49-CA44D23B92A5}" destId="{163F56FA-A333-43DE-859F-59937195232D}" srcOrd="0" destOrd="0" presId="urn:microsoft.com/office/officeart/2005/8/layout/list1"/>
    <dgm:cxn modelId="{F89A11F2-1851-4364-9C6D-CFFA90812829}" srcId="{45B92F2A-D379-4D50-AF56-971C7709DFBC}" destId="{C219B1D2-1D3F-42EF-93CA-4B37313EBC54}" srcOrd="3" destOrd="0" parTransId="{E9CB5E03-5AB1-4093-AD73-52604B87A8F0}" sibTransId="{AB067180-EBD0-4BF5-8511-E451E1F585C7}"/>
    <dgm:cxn modelId="{F86BBCBC-DA29-4DB9-9BF3-E9C2CFF8F00D}" type="presParOf" srcId="{EF0E9B61-4140-45F4-9139-E166793B4DA5}" destId="{8C0E1268-4E1E-4BDB-8C16-37A5C40E7B59}" srcOrd="0" destOrd="0" presId="urn:microsoft.com/office/officeart/2005/8/layout/list1"/>
    <dgm:cxn modelId="{89048311-F6AC-4CFE-B4AE-C251055D65A2}" type="presParOf" srcId="{8C0E1268-4E1E-4BDB-8C16-37A5C40E7B59}" destId="{38527B57-E4D5-438B-AE57-073F7613447B}" srcOrd="0" destOrd="0" presId="urn:microsoft.com/office/officeart/2005/8/layout/list1"/>
    <dgm:cxn modelId="{BD51745A-99B3-4902-AC01-FB1BABCC172B}" type="presParOf" srcId="{8C0E1268-4E1E-4BDB-8C16-37A5C40E7B59}" destId="{B7A5B2CE-67A0-45F6-BBC9-4CCE2D9EB4BC}" srcOrd="1" destOrd="0" presId="urn:microsoft.com/office/officeart/2005/8/layout/list1"/>
    <dgm:cxn modelId="{784A6467-CF63-43C4-97BE-B343E904D781}" type="presParOf" srcId="{EF0E9B61-4140-45F4-9139-E166793B4DA5}" destId="{6394BCCF-36EF-4C65-81A2-5EB749039970}" srcOrd="1" destOrd="0" presId="urn:microsoft.com/office/officeart/2005/8/layout/list1"/>
    <dgm:cxn modelId="{DD153FE6-82EB-4752-96AE-2619E9E446AD}" type="presParOf" srcId="{EF0E9B61-4140-45F4-9139-E166793B4DA5}" destId="{DF794AED-9764-40C2-9CDA-A47E34F99FF2}" srcOrd="2" destOrd="0" presId="urn:microsoft.com/office/officeart/2005/8/layout/list1"/>
    <dgm:cxn modelId="{1C2D164F-E976-416B-8E7D-9A7C1C9A8A11}" type="presParOf" srcId="{EF0E9B61-4140-45F4-9139-E166793B4DA5}" destId="{17F9EA37-ED7D-48B6-A320-AC943B499D12}" srcOrd="3" destOrd="0" presId="urn:microsoft.com/office/officeart/2005/8/layout/list1"/>
    <dgm:cxn modelId="{06A4080F-3B8D-4431-B23A-38D332421E77}" type="presParOf" srcId="{EF0E9B61-4140-45F4-9139-E166793B4DA5}" destId="{0A80BC95-31C8-49E5-B78C-234E270460D4}" srcOrd="4" destOrd="0" presId="urn:microsoft.com/office/officeart/2005/8/layout/list1"/>
    <dgm:cxn modelId="{CBC0C7E2-ACFA-4C49-8B05-6195B196B4C6}" type="presParOf" srcId="{0A80BC95-31C8-49E5-B78C-234E270460D4}" destId="{163F56FA-A333-43DE-859F-59937195232D}" srcOrd="0" destOrd="0" presId="urn:microsoft.com/office/officeart/2005/8/layout/list1"/>
    <dgm:cxn modelId="{C76AD7E0-E0AC-4B60-9226-CEA3877498B9}" type="presParOf" srcId="{0A80BC95-31C8-49E5-B78C-234E270460D4}" destId="{2BAEF837-B061-4FB9-8FC4-A29B3F3A9570}" srcOrd="1" destOrd="0" presId="urn:microsoft.com/office/officeart/2005/8/layout/list1"/>
    <dgm:cxn modelId="{5AF939EB-9A05-4840-B0FF-8A6AFC713F0D}" type="presParOf" srcId="{EF0E9B61-4140-45F4-9139-E166793B4DA5}" destId="{994C9931-D5E3-448A-B292-6914CE8A6853}" srcOrd="5" destOrd="0" presId="urn:microsoft.com/office/officeart/2005/8/layout/list1"/>
    <dgm:cxn modelId="{7217EDFD-4C81-4726-9EA3-55AE28C9C157}" type="presParOf" srcId="{EF0E9B61-4140-45F4-9139-E166793B4DA5}" destId="{51F3B47D-681C-4C84-B223-4D7F88AF849D}" srcOrd="6" destOrd="0" presId="urn:microsoft.com/office/officeart/2005/8/layout/list1"/>
    <dgm:cxn modelId="{BD2DDB81-1C99-4D87-9DFF-AC49116CA5F7}" type="presParOf" srcId="{EF0E9B61-4140-45F4-9139-E166793B4DA5}" destId="{C5B961E2-723E-4106-A76C-F30ECB5F676E}" srcOrd="7" destOrd="0" presId="urn:microsoft.com/office/officeart/2005/8/layout/list1"/>
    <dgm:cxn modelId="{BB4C3C91-5074-4332-96B1-CAFC01A933D5}" type="presParOf" srcId="{EF0E9B61-4140-45F4-9139-E166793B4DA5}" destId="{0568B864-D7D3-47AF-AB1F-31A9BB4ED0F8}" srcOrd="8" destOrd="0" presId="urn:microsoft.com/office/officeart/2005/8/layout/list1"/>
    <dgm:cxn modelId="{9AF2523E-13B7-4FF6-9D1F-0D3297957827}" type="presParOf" srcId="{0568B864-D7D3-47AF-AB1F-31A9BB4ED0F8}" destId="{0C5868E2-7668-4172-97D6-83D7F44095A2}" srcOrd="0" destOrd="0" presId="urn:microsoft.com/office/officeart/2005/8/layout/list1"/>
    <dgm:cxn modelId="{452E78D0-2C36-4BE6-8FAA-5EEA2C941206}" type="presParOf" srcId="{0568B864-D7D3-47AF-AB1F-31A9BB4ED0F8}" destId="{1476000D-F032-4F59-97F9-45BC5FC964A9}" srcOrd="1" destOrd="0" presId="urn:microsoft.com/office/officeart/2005/8/layout/list1"/>
    <dgm:cxn modelId="{2870CCAC-7BA7-4DBE-852C-8C9109CB1BD2}" type="presParOf" srcId="{EF0E9B61-4140-45F4-9139-E166793B4DA5}" destId="{0F8965CC-3652-4DF2-AA40-4D4632A88689}" srcOrd="9" destOrd="0" presId="urn:microsoft.com/office/officeart/2005/8/layout/list1"/>
    <dgm:cxn modelId="{B855BA68-940F-4CE4-924B-0C144A9B3A2E}" type="presParOf" srcId="{EF0E9B61-4140-45F4-9139-E166793B4DA5}" destId="{8F79D6AF-7896-421B-B3BD-3C85B3D6FA34}" srcOrd="10" destOrd="0" presId="urn:microsoft.com/office/officeart/2005/8/layout/list1"/>
    <dgm:cxn modelId="{44A710D0-1143-45EB-A12F-1D2DCCA9E94C}" type="presParOf" srcId="{EF0E9B61-4140-45F4-9139-E166793B4DA5}" destId="{D8776AC4-E7F7-4C45-B29B-CE5CBB9132E4}" srcOrd="11" destOrd="0" presId="urn:microsoft.com/office/officeart/2005/8/layout/list1"/>
    <dgm:cxn modelId="{74FB0353-8291-45D0-91DD-DE02EE143598}" type="presParOf" srcId="{EF0E9B61-4140-45F4-9139-E166793B4DA5}" destId="{902E33F1-BBAE-448C-B8CC-877200DA70CD}" srcOrd="12" destOrd="0" presId="urn:microsoft.com/office/officeart/2005/8/layout/list1"/>
    <dgm:cxn modelId="{1037DE32-4B90-420A-8F06-B7862B1278CF}" type="presParOf" srcId="{902E33F1-BBAE-448C-B8CC-877200DA70CD}" destId="{978E1B93-7D7F-4AF0-92B1-2966BDD00DC9}" srcOrd="0" destOrd="0" presId="urn:microsoft.com/office/officeart/2005/8/layout/list1"/>
    <dgm:cxn modelId="{6766EFC9-1D32-4124-BC93-E0A8C037EDF7}" type="presParOf" srcId="{902E33F1-BBAE-448C-B8CC-877200DA70CD}" destId="{F8B6D203-9DE9-4A1A-803F-9DAF62440942}" srcOrd="1" destOrd="0" presId="urn:microsoft.com/office/officeart/2005/8/layout/list1"/>
    <dgm:cxn modelId="{44006F8B-B766-4994-B8E2-D29B588970F5}" type="presParOf" srcId="{EF0E9B61-4140-45F4-9139-E166793B4DA5}" destId="{ED3A1024-F3EA-42EB-92C3-433E0157FAB3}" srcOrd="13" destOrd="0" presId="urn:microsoft.com/office/officeart/2005/8/layout/list1"/>
    <dgm:cxn modelId="{5D527A8F-01B2-4317-93EE-A94C8DAF5504}" type="presParOf" srcId="{EF0E9B61-4140-45F4-9139-E166793B4DA5}" destId="{2307A929-D2AB-4FED-8AEE-3827FBE4D9F3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4096AB-AB1C-4BDB-80B9-E3D37966AFDF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26659567-6FCF-42A5-A667-DB0888EE0D52}">
      <dgm:prSet phldrT="[Texto]" custT="1"/>
      <dgm:spPr>
        <a:solidFill>
          <a:srgbClr val="297E96"/>
        </a:solidFill>
      </dgm:spPr>
      <dgm:t>
        <a:bodyPr/>
        <a:lstStyle/>
        <a:p>
          <a:r>
            <a:rPr lang="es-MX" sz="1200" b="1" dirty="0" smtClean="0"/>
            <a:t>La ocupación ordenada y segura</a:t>
          </a:r>
          <a:endParaRPr lang="es-MX" sz="1200" b="1" dirty="0"/>
        </a:p>
      </dgm:t>
    </dgm:pt>
    <dgm:pt modelId="{63FB4B92-68D4-44F1-9107-26582F74993D}" type="parTrans" cxnId="{7F024719-288E-4D54-A6EF-0DBFAFF690ED}">
      <dgm:prSet/>
      <dgm:spPr/>
      <dgm:t>
        <a:bodyPr/>
        <a:lstStyle/>
        <a:p>
          <a:endParaRPr lang="es-MX"/>
        </a:p>
      </dgm:t>
    </dgm:pt>
    <dgm:pt modelId="{D33C6B70-AA74-451D-AA12-BB5909352A1B}" type="sibTrans" cxnId="{7F024719-288E-4D54-A6EF-0DBFAFF690ED}">
      <dgm:prSet custT="1"/>
      <dgm:spPr>
        <a:solidFill>
          <a:srgbClr val="60586C"/>
        </a:solidFill>
      </dgm:spPr>
      <dgm:t>
        <a:bodyPr/>
        <a:lstStyle/>
        <a:p>
          <a:r>
            <a:rPr lang="es-MX" sz="1400" dirty="0" smtClean="0"/>
            <a:t>Hacia el mediano y largo </a:t>
          </a:r>
          <a:r>
            <a:rPr lang="es-MX" sz="1400" dirty="0" err="1" smtClean="0"/>
            <a:t>pla</a:t>
          </a:r>
          <a:r>
            <a:rPr lang="es-MX" sz="1400" dirty="0" smtClean="0"/>
            <a:t> </a:t>
          </a:r>
          <a:r>
            <a:rPr lang="es-MX" sz="1400" dirty="0" err="1" smtClean="0"/>
            <a:t>zo</a:t>
          </a:r>
          <a:endParaRPr lang="es-MX" sz="1400" dirty="0"/>
        </a:p>
      </dgm:t>
    </dgm:pt>
    <dgm:pt modelId="{123BC93A-910B-46A6-B36F-65EE780808AB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MX" b="1" dirty="0" smtClean="0"/>
            <a:t>Planificar</a:t>
          </a:r>
          <a:endParaRPr lang="es-MX" b="1" dirty="0"/>
        </a:p>
      </dgm:t>
    </dgm:pt>
    <dgm:pt modelId="{ABB93F33-3F84-43B2-BBE8-E828B0B0E614}" type="parTrans" cxnId="{E9B2B0CD-7BDC-428C-95E7-5404E3F42B8F}">
      <dgm:prSet/>
      <dgm:spPr/>
      <dgm:t>
        <a:bodyPr/>
        <a:lstStyle/>
        <a:p>
          <a:endParaRPr lang="es-MX"/>
        </a:p>
      </dgm:t>
    </dgm:pt>
    <dgm:pt modelId="{3A6BEB43-12DA-481B-9104-964DDE0809E6}" type="sibTrans" cxnId="{E9B2B0CD-7BDC-428C-95E7-5404E3F42B8F}">
      <dgm:prSet custT="1"/>
      <dgm:spPr>
        <a:solidFill>
          <a:srgbClr val="60586C"/>
        </a:solidFill>
        <a:ln>
          <a:solidFill>
            <a:schemeClr val="accent1"/>
          </a:solidFill>
        </a:ln>
      </dgm:spPr>
      <dgm:t>
        <a:bodyPr/>
        <a:lstStyle/>
        <a:p>
          <a:r>
            <a:rPr lang="es-MX" sz="1200" dirty="0" smtClean="0">
              <a:solidFill>
                <a:schemeClr val="bg1"/>
              </a:solidFill>
            </a:rPr>
            <a:t>Acciones y medidas para evitar el riesgo futuro</a:t>
          </a:r>
          <a:endParaRPr lang="es-MX" sz="1200" dirty="0">
            <a:solidFill>
              <a:schemeClr val="bg1"/>
            </a:solidFill>
          </a:endParaRPr>
        </a:p>
      </dgm:t>
    </dgm:pt>
    <dgm:pt modelId="{80FF5944-E830-4A7E-BEF0-DECF7AA24A43}">
      <dgm:prSet phldrT="[Texto]" custT="1"/>
      <dgm:spPr>
        <a:solidFill>
          <a:srgbClr val="297E96"/>
        </a:solidFill>
      </dgm:spPr>
      <dgm:t>
        <a:bodyPr/>
        <a:lstStyle/>
        <a:p>
          <a:r>
            <a:rPr lang="es-MX" sz="1200" dirty="0" smtClean="0"/>
            <a:t>El  futuro de manera sostenible</a:t>
          </a:r>
          <a:endParaRPr lang="es-MX" sz="1200" dirty="0"/>
        </a:p>
      </dgm:t>
    </dgm:pt>
    <dgm:pt modelId="{70691B43-D5C0-41EA-85B1-3B1A3A9EF2BC}" type="parTrans" cxnId="{49E9398C-0752-4A7B-8480-9296518D2C1A}">
      <dgm:prSet/>
      <dgm:spPr/>
      <dgm:t>
        <a:bodyPr/>
        <a:lstStyle/>
        <a:p>
          <a:endParaRPr lang="es-MX"/>
        </a:p>
      </dgm:t>
    </dgm:pt>
    <dgm:pt modelId="{FE3E2E27-2E61-478C-A0F1-89BBA03A2974}" type="sibTrans" cxnId="{49E9398C-0752-4A7B-8480-9296518D2C1A}">
      <dgm:prSet custT="1"/>
      <dgm:spPr>
        <a:solidFill>
          <a:srgbClr val="60586C"/>
        </a:solidFill>
      </dgm:spPr>
      <dgm:t>
        <a:bodyPr/>
        <a:lstStyle/>
        <a:p>
          <a:r>
            <a:rPr lang="es-MX" sz="1000" dirty="0" smtClean="0">
              <a:solidFill>
                <a:schemeClr val="bg1"/>
              </a:solidFill>
            </a:rPr>
            <a:t>Acciones, medidas y proyectos de carácter no estructural para evitar la configuración del riesgo</a:t>
          </a:r>
          <a:endParaRPr lang="es-MX" sz="1000" dirty="0">
            <a:solidFill>
              <a:schemeClr val="bg1"/>
            </a:solidFill>
          </a:endParaRPr>
        </a:p>
      </dgm:t>
    </dgm:pt>
    <dgm:pt modelId="{AE749262-375A-4D5C-914D-DC9491C2D3D3}">
      <dgm:prSet phldrT="[Texto]"/>
      <dgm:spPr>
        <a:noFill/>
      </dgm:spPr>
      <dgm:t>
        <a:bodyPr/>
        <a:lstStyle/>
        <a:p>
          <a:endParaRPr lang="es-MX" dirty="0">
            <a:solidFill>
              <a:schemeClr val="bg1"/>
            </a:solidFill>
          </a:endParaRPr>
        </a:p>
      </dgm:t>
    </dgm:pt>
    <dgm:pt modelId="{E2ECA426-15D3-4DE9-AA47-C02F1821A3AB}" type="parTrans" cxnId="{8807CDDD-0559-4DB6-B39F-EE73A6E68341}">
      <dgm:prSet/>
      <dgm:spPr/>
      <dgm:t>
        <a:bodyPr/>
        <a:lstStyle/>
        <a:p>
          <a:endParaRPr lang="es-MX"/>
        </a:p>
      </dgm:t>
    </dgm:pt>
    <dgm:pt modelId="{63F68142-E38F-4CA3-890C-B6B179DDD149}" type="sibTrans" cxnId="{8807CDDD-0559-4DB6-B39F-EE73A6E68341}">
      <dgm:prSet/>
      <dgm:spPr/>
      <dgm:t>
        <a:bodyPr/>
        <a:lstStyle/>
        <a:p>
          <a:endParaRPr lang="es-MX"/>
        </a:p>
      </dgm:t>
    </dgm:pt>
    <dgm:pt modelId="{A21467F8-7BE1-4919-8F31-60D0A947484B}" type="pres">
      <dgm:prSet presAssocID="{F24096AB-AB1C-4BDB-80B9-E3D37966AFD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C3D3F235-5F4C-4CF7-86F8-95A431CD4846}" type="pres">
      <dgm:prSet presAssocID="{26659567-6FCF-42A5-A667-DB0888EE0D52}" presName="composite" presStyleCnt="0"/>
      <dgm:spPr/>
    </dgm:pt>
    <dgm:pt modelId="{BDE18E57-B513-44DA-B6F3-FE68DCC34AD1}" type="pres">
      <dgm:prSet presAssocID="{26659567-6FCF-42A5-A667-DB0888EE0D52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783C000-185E-48DD-B2AA-FE14BC210E15}" type="pres">
      <dgm:prSet presAssocID="{26659567-6FCF-42A5-A667-DB0888EE0D52}" presName="Childtext1" presStyleLbl="revTx" presStyleIdx="0" presStyleCnt="3" custScaleY="76797" custLinFactNeighborX="-567" custLinFactNeighborY="1054">
        <dgm:presLayoutVars>
          <dgm:chMax val="0"/>
          <dgm:chPref val="0"/>
          <dgm:bulletEnabled val="1"/>
        </dgm:presLayoutVars>
      </dgm:prSet>
      <dgm:spPr>
        <a:noFill/>
      </dgm:spPr>
      <dgm:t>
        <a:bodyPr/>
        <a:lstStyle/>
        <a:p>
          <a:endParaRPr lang="es-MX"/>
        </a:p>
      </dgm:t>
    </dgm:pt>
    <dgm:pt modelId="{3145195C-5F3C-402F-9BE9-6F1B21EE09A5}" type="pres">
      <dgm:prSet presAssocID="{26659567-6FCF-42A5-A667-DB0888EE0D52}" presName="BalanceSpacing" presStyleCnt="0"/>
      <dgm:spPr/>
    </dgm:pt>
    <dgm:pt modelId="{2474EA02-F1D5-4211-9D57-46E8FF9B9465}" type="pres">
      <dgm:prSet presAssocID="{26659567-6FCF-42A5-A667-DB0888EE0D52}" presName="BalanceSpacing1" presStyleCnt="0"/>
      <dgm:spPr/>
    </dgm:pt>
    <dgm:pt modelId="{ECC85F3C-8021-499C-9F64-F78B67AE441A}" type="pres">
      <dgm:prSet presAssocID="{D33C6B70-AA74-451D-AA12-BB5909352A1B}" presName="Accent1Text" presStyleLbl="node1" presStyleIdx="1" presStyleCnt="6" custLinFactNeighborX="-2288" custLinFactNeighborY="3271"/>
      <dgm:spPr/>
      <dgm:t>
        <a:bodyPr/>
        <a:lstStyle/>
        <a:p>
          <a:endParaRPr lang="es-MX"/>
        </a:p>
      </dgm:t>
    </dgm:pt>
    <dgm:pt modelId="{8597B7FB-B285-4E8E-904A-4AE5FCE74EAD}" type="pres">
      <dgm:prSet presAssocID="{D33C6B70-AA74-451D-AA12-BB5909352A1B}" presName="spaceBetweenRectangles" presStyleCnt="0"/>
      <dgm:spPr/>
    </dgm:pt>
    <dgm:pt modelId="{C37DBF84-71A9-4E9C-8309-0E3F42BB13F5}" type="pres">
      <dgm:prSet presAssocID="{123BC93A-910B-46A6-B36F-65EE780808AB}" presName="composite" presStyleCnt="0"/>
      <dgm:spPr/>
    </dgm:pt>
    <dgm:pt modelId="{088D9295-2DF7-44AA-AFDA-CFEC08748ABF}" type="pres">
      <dgm:prSet presAssocID="{123BC93A-910B-46A6-B36F-65EE780808AB}" presName="Parent1" presStyleLbl="node1" presStyleIdx="2" presStyleCnt="6" custLinFactNeighborX="-727" custLinFactNeighborY="189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9C593B1-EC9B-40FF-8C91-5C18C97FC737}" type="pres">
      <dgm:prSet presAssocID="{123BC93A-910B-46A6-B36F-65EE780808AB}" presName="Childtext1" presStyleLbl="revTx" presStyleIdx="1" presStyleCnt="3" custScaleY="81530">
        <dgm:presLayoutVars>
          <dgm:chMax val="0"/>
          <dgm:chPref val="0"/>
          <dgm:bulletEnabled val="1"/>
        </dgm:presLayoutVars>
      </dgm:prSet>
      <dgm:spPr>
        <a:noFill/>
      </dgm:spPr>
      <dgm:t>
        <a:bodyPr/>
        <a:lstStyle/>
        <a:p>
          <a:endParaRPr lang="es-MX"/>
        </a:p>
      </dgm:t>
    </dgm:pt>
    <dgm:pt modelId="{0E38D1E4-2E7A-4F95-AE7D-246B6A3C78B8}" type="pres">
      <dgm:prSet presAssocID="{123BC93A-910B-46A6-B36F-65EE780808AB}" presName="BalanceSpacing" presStyleCnt="0"/>
      <dgm:spPr/>
    </dgm:pt>
    <dgm:pt modelId="{F5D4F89A-B146-436F-9CD4-30B7A8F451CD}" type="pres">
      <dgm:prSet presAssocID="{123BC93A-910B-46A6-B36F-65EE780808AB}" presName="BalanceSpacing1" presStyleCnt="0"/>
      <dgm:spPr/>
    </dgm:pt>
    <dgm:pt modelId="{CEC94A93-3295-4A35-B074-E1E3D14C4CB8}" type="pres">
      <dgm:prSet presAssocID="{3A6BEB43-12DA-481B-9104-964DDE0809E6}" presName="Accent1Text" presStyleLbl="node1" presStyleIdx="3" presStyleCnt="6" custLinFactNeighborX="1453" custLinFactNeighborY="2529"/>
      <dgm:spPr/>
      <dgm:t>
        <a:bodyPr/>
        <a:lstStyle/>
        <a:p>
          <a:endParaRPr lang="es-MX"/>
        </a:p>
      </dgm:t>
    </dgm:pt>
    <dgm:pt modelId="{17A14ACC-85AF-4779-AFBB-B86DA5C8E41C}" type="pres">
      <dgm:prSet presAssocID="{3A6BEB43-12DA-481B-9104-964DDE0809E6}" presName="spaceBetweenRectangles" presStyleCnt="0"/>
      <dgm:spPr/>
    </dgm:pt>
    <dgm:pt modelId="{246B9499-AD7C-4B76-AF12-0AD903C15BA1}" type="pres">
      <dgm:prSet presAssocID="{80FF5944-E830-4A7E-BEF0-DECF7AA24A43}" presName="composite" presStyleCnt="0"/>
      <dgm:spPr/>
    </dgm:pt>
    <dgm:pt modelId="{DD2CEFC2-8595-4FDE-9A68-217A6AF6FA5A}" type="pres">
      <dgm:prSet presAssocID="{80FF5944-E830-4A7E-BEF0-DECF7AA24A43}" presName="Parent1" presStyleLbl="node1" presStyleIdx="4" presStyleCnt="6" custLinFactNeighborY="189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F6CE8AD-3132-4ED3-AED3-3B9B39029613}" type="pres">
      <dgm:prSet presAssocID="{80FF5944-E830-4A7E-BEF0-DECF7AA24A43}" presName="Childtext1" presStyleLbl="revTx" presStyleIdx="2" presStyleCnt="3" custScaleY="925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75DBE33-33F3-4AFC-A432-0BE93851D54C}" type="pres">
      <dgm:prSet presAssocID="{80FF5944-E830-4A7E-BEF0-DECF7AA24A43}" presName="BalanceSpacing" presStyleCnt="0"/>
      <dgm:spPr/>
    </dgm:pt>
    <dgm:pt modelId="{6090F8CC-3AA2-42AC-998A-09B25A02A2F4}" type="pres">
      <dgm:prSet presAssocID="{80FF5944-E830-4A7E-BEF0-DECF7AA24A43}" presName="BalanceSpacing1" presStyleCnt="0"/>
      <dgm:spPr/>
    </dgm:pt>
    <dgm:pt modelId="{F12076C1-ADC3-47A9-B64E-E3C99A52D5B9}" type="pres">
      <dgm:prSet presAssocID="{FE3E2E27-2E61-478C-A0F1-89BBA03A2974}" presName="Accent1Text" presStyleLbl="node1" presStyleIdx="5" presStyleCnt="6" custScaleX="111336" custScaleY="98546" custLinFactNeighborX="1453" custLinFactNeighborY="-1897"/>
      <dgm:spPr/>
      <dgm:t>
        <a:bodyPr/>
        <a:lstStyle/>
        <a:p>
          <a:endParaRPr lang="es-MX"/>
        </a:p>
      </dgm:t>
    </dgm:pt>
  </dgm:ptLst>
  <dgm:cxnLst>
    <dgm:cxn modelId="{713E309B-906D-4846-899C-E27FDCF446C4}" type="presOf" srcId="{AE749262-375A-4D5C-914D-DC9491C2D3D3}" destId="{1F6CE8AD-3132-4ED3-AED3-3B9B39029613}" srcOrd="0" destOrd="0" presId="urn:microsoft.com/office/officeart/2008/layout/AlternatingHexagons"/>
    <dgm:cxn modelId="{D7A58CB9-0EE1-4200-8124-D1986B649F8C}" type="presOf" srcId="{26659567-6FCF-42A5-A667-DB0888EE0D52}" destId="{BDE18E57-B513-44DA-B6F3-FE68DCC34AD1}" srcOrd="0" destOrd="0" presId="urn:microsoft.com/office/officeart/2008/layout/AlternatingHexagons"/>
    <dgm:cxn modelId="{AF9E2969-D9D2-4A08-81A0-56B7323C1671}" type="presOf" srcId="{D33C6B70-AA74-451D-AA12-BB5909352A1B}" destId="{ECC85F3C-8021-499C-9F64-F78B67AE441A}" srcOrd="0" destOrd="0" presId="urn:microsoft.com/office/officeart/2008/layout/AlternatingHexagons"/>
    <dgm:cxn modelId="{49E9398C-0752-4A7B-8480-9296518D2C1A}" srcId="{F24096AB-AB1C-4BDB-80B9-E3D37966AFDF}" destId="{80FF5944-E830-4A7E-BEF0-DECF7AA24A43}" srcOrd="2" destOrd="0" parTransId="{70691B43-D5C0-41EA-85B1-3B1A3A9EF2BC}" sibTransId="{FE3E2E27-2E61-478C-A0F1-89BBA03A2974}"/>
    <dgm:cxn modelId="{948E708C-FDC5-4200-B19F-781A24E6030D}" type="presOf" srcId="{FE3E2E27-2E61-478C-A0F1-89BBA03A2974}" destId="{F12076C1-ADC3-47A9-B64E-E3C99A52D5B9}" srcOrd="0" destOrd="0" presId="urn:microsoft.com/office/officeart/2008/layout/AlternatingHexagons"/>
    <dgm:cxn modelId="{1494770B-3528-4A89-9D8E-90B15B0C9F80}" type="presOf" srcId="{F24096AB-AB1C-4BDB-80B9-E3D37966AFDF}" destId="{A21467F8-7BE1-4919-8F31-60D0A947484B}" srcOrd="0" destOrd="0" presId="urn:microsoft.com/office/officeart/2008/layout/AlternatingHexagons"/>
    <dgm:cxn modelId="{B2FC4E04-C35B-43AD-9926-B642968C5854}" type="presOf" srcId="{123BC93A-910B-46A6-B36F-65EE780808AB}" destId="{088D9295-2DF7-44AA-AFDA-CFEC08748ABF}" srcOrd="0" destOrd="0" presId="urn:microsoft.com/office/officeart/2008/layout/AlternatingHexagons"/>
    <dgm:cxn modelId="{E9B2B0CD-7BDC-428C-95E7-5404E3F42B8F}" srcId="{F24096AB-AB1C-4BDB-80B9-E3D37966AFDF}" destId="{123BC93A-910B-46A6-B36F-65EE780808AB}" srcOrd="1" destOrd="0" parTransId="{ABB93F33-3F84-43B2-BBE8-E828B0B0E614}" sibTransId="{3A6BEB43-12DA-481B-9104-964DDE0809E6}"/>
    <dgm:cxn modelId="{EFD71002-F4C7-4370-BB62-708E170A993C}" type="presOf" srcId="{3A6BEB43-12DA-481B-9104-964DDE0809E6}" destId="{CEC94A93-3295-4A35-B074-E1E3D14C4CB8}" srcOrd="0" destOrd="0" presId="urn:microsoft.com/office/officeart/2008/layout/AlternatingHexagons"/>
    <dgm:cxn modelId="{7F024719-288E-4D54-A6EF-0DBFAFF690ED}" srcId="{F24096AB-AB1C-4BDB-80B9-E3D37966AFDF}" destId="{26659567-6FCF-42A5-A667-DB0888EE0D52}" srcOrd="0" destOrd="0" parTransId="{63FB4B92-68D4-44F1-9107-26582F74993D}" sibTransId="{D33C6B70-AA74-451D-AA12-BB5909352A1B}"/>
    <dgm:cxn modelId="{AE32D46A-C27E-4744-9544-F7F1D68BE24F}" type="presOf" srcId="{80FF5944-E830-4A7E-BEF0-DECF7AA24A43}" destId="{DD2CEFC2-8595-4FDE-9A68-217A6AF6FA5A}" srcOrd="0" destOrd="0" presId="urn:microsoft.com/office/officeart/2008/layout/AlternatingHexagons"/>
    <dgm:cxn modelId="{8807CDDD-0559-4DB6-B39F-EE73A6E68341}" srcId="{80FF5944-E830-4A7E-BEF0-DECF7AA24A43}" destId="{AE749262-375A-4D5C-914D-DC9491C2D3D3}" srcOrd="0" destOrd="0" parTransId="{E2ECA426-15D3-4DE9-AA47-C02F1821A3AB}" sibTransId="{63F68142-E38F-4CA3-890C-B6B179DDD149}"/>
    <dgm:cxn modelId="{8E270EA7-56AF-4A8F-980A-0109E34158EB}" type="presParOf" srcId="{A21467F8-7BE1-4919-8F31-60D0A947484B}" destId="{C3D3F235-5F4C-4CF7-86F8-95A431CD4846}" srcOrd="0" destOrd="0" presId="urn:microsoft.com/office/officeart/2008/layout/AlternatingHexagons"/>
    <dgm:cxn modelId="{B227F8ED-2105-4B47-A954-200E2CA310B7}" type="presParOf" srcId="{C3D3F235-5F4C-4CF7-86F8-95A431CD4846}" destId="{BDE18E57-B513-44DA-B6F3-FE68DCC34AD1}" srcOrd="0" destOrd="0" presId="urn:microsoft.com/office/officeart/2008/layout/AlternatingHexagons"/>
    <dgm:cxn modelId="{24C38421-4397-40DC-8D8B-9F2EC988F480}" type="presParOf" srcId="{C3D3F235-5F4C-4CF7-86F8-95A431CD4846}" destId="{8783C000-185E-48DD-B2AA-FE14BC210E15}" srcOrd="1" destOrd="0" presId="urn:microsoft.com/office/officeart/2008/layout/AlternatingHexagons"/>
    <dgm:cxn modelId="{30654C41-910F-443A-B6E5-D88ED043C687}" type="presParOf" srcId="{C3D3F235-5F4C-4CF7-86F8-95A431CD4846}" destId="{3145195C-5F3C-402F-9BE9-6F1B21EE09A5}" srcOrd="2" destOrd="0" presId="urn:microsoft.com/office/officeart/2008/layout/AlternatingHexagons"/>
    <dgm:cxn modelId="{C7599A27-3967-45AB-B3DF-9E7A0A9C8907}" type="presParOf" srcId="{C3D3F235-5F4C-4CF7-86F8-95A431CD4846}" destId="{2474EA02-F1D5-4211-9D57-46E8FF9B9465}" srcOrd="3" destOrd="0" presId="urn:microsoft.com/office/officeart/2008/layout/AlternatingHexagons"/>
    <dgm:cxn modelId="{58514DBA-00AE-4825-9526-2BA289FC01BF}" type="presParOf" srcId="{C3D3F235-5F4C-4CF7-86F8-95A431CD4846}" destId="{ECC85F3C-8021-499C-9F64-F78B67AE441A}" srcOrd="4" destOrd="0" presId="urn:microsoft.com/office/officeart/2008/layout/AlternatingHexagons"/>
    <dgm:cxn modelId="{3AB5778B-0E9C-4686-ADCE-D5CFB335B899}" type="presParOf" srcId="{A21467F8-7BE1-4919-8F31-60D0A947484B}" destId="{8597B7FB-B285-4E8E-904A-4AE5FCE74EAD}" srcOrd="1" destOrd="0" presId="urn:microsoft.com/office/officeart/2008/layout/AlternatingHexagons"/>
    <dgm:cxn modelId="{61BAB2AE-971B-45C5-AE13-CF73A6C6B58F}" type="presParOf" srcId="{A21467F8-7BE1-4919-8F31-60D0A947484B}" destId="{C37DBF84-71A9-4E9C-8309-0E3F42BB13F5}" srcOrd="2" destOrd="0" presId="urn:microsoft.com/office/officeart/2008/layout/AlternatingHexagons"/>
    <dgm:cxn modelId="{6D94CD27-9557-407B-A71F-629F6BF6B190}" type="presParOf" srcId="{C37DBF84-71A9-4E9C-8309-0E3F42BB13F5}" destId="{088D9295-2DF7-44AA-AFDA-CFEC08748ABF}" srcOrd="0" destOrd="0" presId="urn:microsoft.com/office/officeart/2008/layout/AlternatingHexagons"/>
    <dgm:cxn modelId="{47786633-62C7-4361-A4A4-E63CD94DF5D7}" type="presParOf" srcId="{C37DBF84-71A9-4E9C-8309-0E3F42BB13F5}" destId="{79C593B1-EC9B-40FF-8C91-5C18C97FC737}" srcOrd="1" destOrd="0" presId="urn:microsoft.com/office/officeart/2008/layout/AlternatingHexagons"/>
    <dgm:cxn modelId="{75837E4D-91B5-4662-BB5B-2CD4ED5ED40E}" type="presParOf" srcId="{C37DBF84-71A9-4E9C-8309-0E3F42BB13F5}" destId="{0E38D1E4-2E7A-4F95-AE7D-246B6A3C78B8}" srcOrd="2" destOrd="0" presId="urn:microsoft.com/office/officeart/2008/layout/AlternatingHexagons"/>
    <dgm:cxn modelId="{4EDF7842-BA83-4762-B159-D008B5E2CAC4}" type="presParOf" srcId="{C37DBF84-71A9-4E9C-8309-0E3F42BB13F5}" destId="{F5D4F89A-B146-436F-9CD4-30B7A8F451CD}" srcOrd="3" destOrd="0" presId="urn:microsoft.com/office/officeart/2008/layout/AlternatingHexagons"/>
    <dgm:cxn modelId="{293A4514-DA05-400C-976C-5034588FDDD4}" type="presParOf" srcId="{C37DBF84-71A9-4E9C-8309-0E3F42BB13F5}" destId="{CEC94A93-3295-4A35-B074-E1E3D14C4CB8}" srcOrd="4" destOrd="0" presId="urn:microsoft.com/office/officeart/2008/layout/AlternatingHexagons"/>
    <dgm:cxn modelId="{ADFAF248-9723-4B92-AF97-58F0D648CE78}" type="presParOf" srcId="{A21467F8-7BE1-4919-8F31-60D0A947484B}" destId="{17A14ACC-85AF-4779-AFBB-B86DA5C8E41C}" srcOrd="3" destOrd="0" presId="urn:microsoft.com/office/officeart/2008/layout/AlternatingHexagons"/>
    <dgm:cxn modelId="{9F38C031-5EE6-44E5-A7A9-FAE50D3D2DEC}" type="presParOf" srcId="{A21467F8-7BE1-4919-8F31-60D0A947484B}" destId="{246B9499-AD7C-4B76-AF12-0AD903C15BA1}" srcOrd="4" destOrd="0" presId="urn:microsoft.com/office/officeart/2008/layout/AlternatingHexagons"/>
    <dgm:cxn modelId="{F4293B77-244E-434D-B161-7E3E10D8E7EB}" type="presParOf" srcId="{246B9499-AD7C-4B76-AF12-0AD903C15BA1}" destId="{DD2CEFC2-8595-4FDE-9A68-217A6AF6FA5A}" srcOrd="0" destOrd="0" presId="urn:microsoft.com/office/officeart/2008/layout/AlternatingHexagons"/>
    <dgm:cxn modelId="{6CBB2EC4-42D4-4464-8787-D42A13C85F88}" type="presParOf" srcId="{246B9499-AD7C-4B76-AF12-0AD903C15BA1}" destId="{1F6CE8AD-3132-4ED3-AED3-3B9B39029613}" srcOrd="1" destOrd="0" presId="urn:microsoft.com/office/officeart/2008/layout/AlternatingHexagons"/>
    <dgm:cxn modelId="{8A5FFA34-8878-4F73-9CC2-C6C6A4A426DB}" type="presParOf" srcId="{246B9499-AD7C-4B76-AF12-0AD903C15BA1}" destId="{B75DBE33-33F3-4AFC-A432-0BE93851D54C}" srcOrd="2" destOrd="0" presId="urn:microsoft.com/office/officeart/2008/layout/AlternatingHexagons"/>
    <dgm:cxn modelId="{4D1504E9-D175-45A4-99A2-A018A50014E1}" type="presParOf" srcId="{246B9499-AD7C-4B76-AF12-0AD903C15BA1}" destId="{6090F8CC-3AA2-42AC-998A-09B25A02A2F4}" srcOrd="3" destOrd="0" presId="urn:microsoft.com/office/officeart/2008/layout/AlternatingHexagons"/>
    <dgm:cxn modelId="{472B2723-2C6E-46EA-8AA5-1A876975456B}" type="presParOf" srcId="{246B9499-AD7C-4B76-AF12-0AD903C15BA1}" destId="{F12076C1-ADC3-47A9-B64E-E3C99A52D5B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4096AB-AB1C-4BDB-80B9-E3D37966AFDF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s-MX"/>
        </a:p>
      </dgm:t>
    </dgm:pt>
    <dgm:pt modelId="{26659567-6FCF-42A5-A667-DB0888EE0D52}">
      <dgm:prSet phldrT="[Texto]" custT="1"/>
      <dgm:spPr>
        <a:solidFill>
          <a:srgbClr val="297E96"/>
        </a:solidFill>
      </dgm:spPr>
      <dgm:t>
        <a:bodyPr/>
        <a:lstStyle/>
        <a:p>
          <a:r>
            <a:rPr lang="es-MX" sz="1200" b="1" dirty="0" smtClean="0"/>
            <a:t>Acciones, medidas no estructurales</a:t>
          </a:r>
          <a:endParaRPr lang="es-MX" sz="1200" b="1" dirty="0"/>
        </a:p>
      </dgm:t>
    </dgm:pt>
    <dgm:pt modelId="{63FB4B92-68D4-44F1-9107-26582F74993D}" type="parTrans" cxnId="{7F024719-288E-4D54-A6EF-0DBFAFF690ED}">
      <dgm:prSet/>
      <dgm:spPr/>
      <dgm:t>
        <a:bodyPr/>
        <a:lstStyle/>
        <a:p>
          <a:endParaRPr lang="es-MX"/>
        </a:p>
      </dgm:t>
    </dgm:pt>
    <dgm:pt modelId="{D33C6B70-AA74-451D-AA12-BB5909352A1B}" type="sibTrans" cxnId="{7F024719-288E-4D54-A6EF-0DBFAFF690ED}">
      <dgm:prSet custT="1"/>
      <dgm:spPr>
        <a:solidFill>
          <a:srgbClr val="297E96"/>
        </a:solidFill>
      </dgm:spPr>
      <dgm:t>
        <a:bodyPr/>
        <a:lstStyle/>
        <a:p>
          <a:r>
            <a:rPr lang="es-MX" sz="1200" dirty="0" smtClean="0"/>
            <a:t>Acciones y medidas a mediano y largo plazo</a:t>
          </a:r>
          <a:endParaRPr lang="es-MX" sz="1200" dirty="0"/>
        </a:p>
      </dgm:t>
    </dgm:pt>
    <dgm:pt modelId="{B6754C31-4ECD-4576-ADA0-F48AC871B798}">
      <dgm:prSet phldrT="[Texto]" custT="1"/>
      <dgm:spPr>
        <a:noFill/>
      </dgm:spPr>
      <dgm:t>
        <a:bodyPr/>
        <a:lstStyle/>
        <a:p>
          <a:pPr algn="just"/>
          <a:endParaRPr lang="es-MX" sz="1200" b="0" dirty="0">
            <a:solidFill>
              <a:schemeClr val="bg1"/>
            </a:solidFill>
          </a:endParaRPr>
        </a:p>
      </dgm:t>
    </dgm:pt>
    <dgm:pt modelId="{A4A5A781-6B3D-4227-B8D1-1F8D18EAB7F7}" type="parTrans" cxnId="{5ECB2C7D-0ADC-4FB1-AEF0-731DA43798A7}">
      <dgm:prSet/>
      <dgm:spPr/>
      <dgm:t>
        <a:bodyPr/>
        <a:lstStyle/>
        <a:p>
          <a:endParaRPr lang="es-MX"/>
        </a:p>
      </dgm:t>
    </dgm:pt>
    <dgm:pt modelId="{E411B3D3-473D-4CA7-84BC-3BC424A8361A}" type="sibTrans" cxnId="{5ECB2C7D-0ADC-4FB1-AEF0-731DA43798A7}">
      <dgm:prSet/>
      <dgm:spPr/>
      <dgm:t>
        <a:bodyPr/>
        <a:lstStyle/>
        <a:p>
          <a:endParaRPr lang="es-MX"/>
        </a:p>
      </dgm:t>
    </dgm:pt>
    <dgm:pt modelId="{123BC93A-910B-46A6-B36F-65EE780808AB}">
      <dgm:prSet phldrT="[Texto]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MX" b="1" dirty="0" smtClean="0"/>
            <a:t>Planificar</a:t>
          </a:r>
          <a:endParaRPr lang="es-MX" b="1" dirty="0"/>
        </a:p>
      </dgm:t>
    </dgm:pt>
    <dgm:pt modelId="{ABB93F33-3F84-43B2-BBE8-E828B0B0E614}" type="parTrans" cxnId="{E9B2B0CD-7BDC-428C-95E7-5404E3F42B8F}">
      <dgm:prSet/>
      <dgm:spPr/>
      <dgm:t>
        <a:bodyPr/>
        <a:lstStyle/>
        <a:p>
          <a:endParaRPr lang="es-MX"/>
        </a:p>
      </dgm:t>
    </dgm:pt>
    <dgm:pt modelId="{3A6BEB43-12DA-481B-9104-964DDE0809E6}" type="sibTrans" cxnId="{E9B2B0CD-7BDC-428C-95E7-5404E3F42B8F}">
      <dgm:prSet/>
      <dgm:spPr>
        <a:solidFill>
          <a:srgbClr val="297E96"/>
        </a:solidFill>
      </dgm:spPr>
      <dgm:t>
        <a:bodyPr/>
        <a:lstStyle/>
        <a:p>
          <a:r>
            <a:rPr lang="es-MX" dirty="0" smtClean="0">
              <a:solidFill>
                <a:schemeClr val="bg1"/>
              </a:solidFill>
            </a:rPr>
            <a:t>Acciones, medidas, proyectos de carácter estructural  para reducir el riesgo</a:t>
          </a:r>
          <a:endParaRPr lang="es-MX" dirty="0">
            <a:solidFill>
              <a:schemeClr val="bg1"/>
            </a:solidFill>
          </a:endParaRPr>
        </a:p>
      </dgm:t>
    </dgm:pt>
    <dgm:pt modelId="{38FDC8EB-0BA7-4400-A4DF-AD32E95F30A9}">
      <dgm:prSet phldrT="[Texto]" custT="1"/>
      <dgm:spPr>
        <a:noFill/>
      </dgm:spPr>
      <dgm:t>
        <a:bodyPr/>
        <a:lstStyle/>
        <a:p>
          <a:pPr algn="l"/>
          <a:endParaRPr lang="es-MX" sz="1400" dirty="0"/>
        </a:p>
      </dgm:t>
    </dgm:pt>
    <dgm:pt modelId="{F5F1F7CE-A048-421B-B85C-E04CC9304552}" type="parTrans" cxnId="{9AC2B024-D513-4CD2-B99E-BCF0D7867A23}">
      <dgm:prSet/>
      <dgm:spPr/>
      <dgm:t>
        <a:bodyPr/>
        <a:lstStyle/>
        <a:p>
          <a:endParaRPr lang="es-MX"/>
        </a:p>
      </dgm:t>
    </dgm:pt>
    <dgm:pt modelId="{56E8BE5C-B10A-46F5-91BC-FE08640B08EE}" type="sibTrans" cxnId="{9AC2B024-D513-4CD2-B99E-BCF0D7867A23}">
      <dgm:prSet/>
      <dgm:spPr/>
      <dgm:t>
        <a:bodyPr/>
        <a:lstStyle/>
        <a:p>
          <a:endParaRPr lang="es-MX"/>
        </a:p>
      </dgm:t>
    </dgm:pt>
    <dgm:pt modelId="{80FF5944-E830-4A7E-BEF0-DECF7AA24A43}">
      <dgm:prSet phldrT="[Texto]" custT="1"/>
      <dgm:spPr>
        <a:solidFill>
          <a:srgbClr val="297E96"/>
        </a:solidFill>
      </dgm:spPr>
      <dgm:t>
        <a:bodyPr/>
        <a:lstStyle/>
        <a:p>
          <a:r>
            <a:rPr lang="es-MX" sz="1200" b="0" dirty="0" smtClean="0"/>
            <a:t>Gestionar la estrategia financiera</a:t>
          </a:r>
          <a:endParaRPr lang="es-MX" sz="1200" b="0" dirty="0"/>
        </a:p>
      </dgm:t>
    </dgm:pt>
    <dgm:pt modelId="{70691B43-D5C0-41EA-85B1-3B1A3A9EF2BC}" type="parTrans" cxnId="{49E9398C-0752-4A7B-8480-9296518D2C1A}">
      <dgm:prSet/>
      <dgm:spPr/>
      <dgm:t>
        <a:bodyPr/>
        <a:lstStyle/>
        <a:p>
          <a:endParaRPr lang="es-MX"/>
        </a:p>
      </dgm:t>
    </dgm:pt>
    <dgm:pt modelId="{FE3E2E27-2E61-478C-A0F1-89BBA03A2974}" type="sibTrans" cxnId="{49E9398C-0752-4A7B-8480-9296518D2C1A}">
      <dgm:prSet custT="1"/>
      <dgm:spPr>
        <a:solidFill>
          <a:srgbClr val="297E96"/>
        </a:solidFill>
      </dgm:spPr>
      <dgm:t>
        <a:bodyPr/>
        <a:lstStyle/>
        <a:p>
          <a:r>
            <a:rPr lang="es-MX" sz="1200" dirty="0" smtClean="0"/>
            <a:t>Acciones y medidas para reducir el riesgo existente</a:t>
          </a:r>
          <a:endParaRPr lang="es-MX" sz="1200" dirty="0"/>
        </a:p>
      </dgm:t>
    </dgm:pt>
    <dgm:pt modelId="{AE749262-375A-4D5C-914D-DC9491C2D3D3}">
      <dgm:prSet phldrT="[Texto]"/>
      <dgm:spPr>
        <a:noFill/>
      </dgm:spPr>
      <dgm:t>
        <a:bodyPr/>
        <a:lstStyle/>
        <a:p>
          <a:endParaRPr lang="es-MX" dirty="0">
            <a:solidFill>
              <a:schemeClr val="bg1"/>
            </a:solidFill>
          </a:endParaRPr>
        </a:p>
      </dgm:t>
    </dgm:pt>
    <dgm:pt modelId="{E2ECA426-15D3-4DE9-AA47-C02F1821A3AB}" type="parTrans" cxnId="{8807CDDD-0559-4DB6-B39F-EE73A6E68341}">
      <dgm:prSet/>
      <dgm:spPr/>
      <dgm:t>
        <a:bodyPr/>
        <a:lstStyle/>
        <a:p>
          <a:endParaRPr lang="es-MX"/>
        </a:p>
      </dgm:t>
    </dgm:pt>
    <dgm:pt modelId="{63F68142-E38F-4CA3-890C-B6B179DDD149}" type="sibTrans" cxnId="{8807CDDD-0559-4DB6-B39F-EE73A6E68341}">
      <dgm:prSet/>
      <dgm:spPr/>
      <dgm:t>
        <a:bodyPr/>
        <a:lstStyle/>
        <a:p>
          <a:endParaRPr lang="es-MX"/>
        </a:p>
      </dgm:t>
    </dgm:pt>
    <dgm:pt modelId="{A21467F8-7BE1-4919-8F31-60D0A947484B}" type="pres">
      <dgm:prSet presAssocID="{F24096AB-AB1C-4BDB-80B9-E3D37966AFDF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MX"/>
        </a:p>
      </dgm:t>
    </dgm:pt>
    <dgm:pt modelId="{C3D3F235-5F4C-4CF7-86F8-95A431CD4846}" type="pres">
      <dgm:prSet presAssocID="{26659567-6FCF-42A5-A667-DB0888EE0D52}" presName="composite" presStyleCnt="0"/>
      <dgm:spPr/>
    </dgm:pt>
    <dgm:pt modelId="{BDE18E57-B513-44DA-B6F3-FE68DCC34AD1}" type="pres">
      <dgm:prSet presAssocID="{26659567-6FCF-42A5-A667-DB0888EE0D52}" presName="Parent1" presStyleLbl="node1" presStyleIdx="0" presStyleCnt="6" custScaleX="10911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8783C000-185E-48DD-B2AA-FE14BC210E15}" type="pres">
      <dgm:prSet presAssocID="{26659567-6FCF-42A5-A667-DB0888EE0D52}" presName="Childtext1" presStyleLbl="revTx" presStyleIdx="0" presStyleCnt="3" custScaleY="7679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3145195C-5F3C-402F-9BE9-6F1B21EE09A5}" type="pres">
      <dgm:prSet presAssocID="{26659567-6FCF-42A5-A667-DB0888EE0D52}" presName="BalanceSpacing" presStyleCnt="0"/>
      <dgm:spPr/>
    </dgm:pt>
    <dgm:pt modelId="{2474EA02-F1D5-4211-9D57-46E8FF9B9465}" type="pres">
      <dgm:prSet presAssocID="{26659567-6FCF-42A5-A667-DB0888EE0D52}" presName="BalanceSpacing1" presStyleCnt="0"/>
      <dgm:spPr/>
    </dgm:pt>
    <dgm:pt modelId="{ECC85F3C-8021-499C-9F64-F78B67AE441A}" type="pres">
      <dgm:prSet presAssocID="{D33C6B70-AA74-451D-AA12-BB5909352A1B}" presName="Accent1Text" presStyleLbl="node1" presStyleIdx="1" presStyleCnt="6" custLinFactNeighborX="2180" custLinFactNeighborY="1897"/>
      <dgm:spPr/>
      <dgm:t>
        <a:bodyPr/>
        <a:lstStyle/>
        <a:p>
          <a:endParaRPr lang="es-MX"/>
        </a:p>
      </dgm:t>
    </dgm:pt>
    <dgm:pt modelId="{8597B7FB-B285-4E8E-904A-4AE5FCE74EAD}" type="pres">
      <dgm:prSet presAssocID="{D33C6B70-AA74-451D-AA12-BB5909352A1B}" presName="spaceBetweenRectangles" presStyleCnt="0"/>
      <dgm:spPr/>
    </dgm:pt>
    <dgm:pt modelId="{C37DBF84-71A9-4E9C-8309-0E3F42BB13F5}" type="pres">
      <dgm:prSet presAssocID="{123BC93A-910B-46A6-B36F-65EE780808AB}" presName="composite" presStyleCnt="0"/>
      <dgm:spPr/>
    </dgm:pt>
    <dgm:pt modelId="{088D9295-2DF7-44AA-AFDA-CFEC08748ABF}" type="pres">
      <dgm:prSet presAssocID="{123BC93A-910B-46A6-B36F-65EE780808AB}" presName="Parent1" presStyleLbl="node1" presStyleIdx="2" presStyleCnt="6" custLinFactNeighborY="63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9C593B1-EC9B-40FF-8C91-5C18C97FC737}" type="pres">
      <dgm:prSet presAssocID="{123BC93A-910B-46A6-B36F-65EE780808AB}" presName="Childtext1" presStyleLbl="revTx" presStyleIdx="1" presStyleCnt="3" custScaleY="8153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E38D1E4-2E7A-4F95-AE7D-246B6A3C78B8}" type="pres">
      <dgm:prSet presAssocID="{123BC93A-910B-46A6-B36F-65EE780808AB}" presName="BalanceSpacing" presStyleCnt="0"/>
      <dgm:spPr/>
    </dgm:pt>
    <dgm:pt modelId="{F5D4F89A-B146-436F-9CD4-30B7A8F451CD}" type="pres">
      <dgm:prSet presAssocID="{123BC93A-910B-46A6-B36F-65EE780808AB}" presName="BalanceSpacing1" presStyleCnt="0"/>
      <dgm:spPr/>
    </dgm:pt>
    <dgm:pt modelId="{CEC94A93-3295-4A35-B074-E1E3D14C4CB8}" type="pres">
      <dgm:prSet presAssocID="{3A6BEB43-12DA-481B-9104-964DDE0809E6}" presName="Accent1Text" presStyleLbl="node1" presStyleIdx="3" presStyleCnt="6" custLinFactNeighborX="1453" custLinFactNeighborY="2529"/>
      <dgm:spPr/>
      <dgm:t>
        <a:bodyPr/>
        <a:lstStyle/>
        <a:p>
          <a:endParaRPr lang="es-MX"/>
        </a:p>
      </dgm:t>
    </dgm:pt>
    <dgm:pt modelId="{17A14ACC-85AF-4779-AFBB-B86DA5C8E41C}" type="pres">
      <dgm:prSet presAssocID="{3A6BEB43-12DA-481B-9104-964DDE0809E6}" presName="spaceBetweenRectangles" presStyleCnt="0"/>
      <dgm:spPr/>
    </dgm:pt>
    <dgm:pt modelId="{246B9499-AD7C-4B76-AF12-0AD903C15BA1}" type="pres">
      <dgm:prSet presAssocID="{80FF5944-E830-4A7E-BEF0-DECF7AA24A43}" presName="composite" presStyleCnt="0"/>
      <dgm:spPr/>
    </dgm:pt>
    <dgm:pt modelId="{DD2CEFC2-8595-4FDE-9A68-217A6AF6FA5A}" type="pres">
      <dgm:prSet presAssocID="{80FF5944-E830-4A7E-BEF0-DECF7AA24A43}" presName="Parent1" presStyleLbl="node1" presStyleIdx="4" presStyleCnt="6" custLinFactNeighborX="2180" custLinFactNeighborY="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1F6CE8AD-3132-4ED3-AED3-3B9B39029613}" type="pres">
      <dgm:prSet presAssocID="{80FF5944-E830-4A7E-BEF0-DECF7AA24A43}" presName="Childtext1" presStyleLbl="revTx" presStyleIdx="2" presStyleCnt="3" custScaleY="9258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75DBE33-33F3-4AFC-A432-0BE93851D54C}" type="pres">
      <dgm:prSet presAssocID="{80FF5944-E830-4A7E-BEF0-DECF7AA24A43}" presName="BalanceSpacing" presStyleCnt="0"/>
      <dgm:spPr/>
    </dgm:pt>
    <dgm:pt modelId="{6090F8CC-3AA2-42AC-998A-09B25A02A2F4}" type="pres">
      <dgm:prSet presAssocID="{80FF5944-E830-4A7E-BEF0-DECF7AA24A43}" presName="BalanceSpacing1" presStyleCnt="0"/>
      <dgm:spPr/>
    </dgm:pt>
    <dgm:pt modelId="{F12076C1-ADC3-47A9-B64E-E3C99A52D5B9}" type="pres">
      <dgm:prSet presAssocID="{FE3E2E27-2E61-478C-A0F1-89BBA03A2974}" presName="Accent1Text" presStyleLbl="node1" presStyleIdx="5" presStyleCnt="6" custLinFactNeighborX="1453" custLinFactNeighborY="-1897"/>
      <dgm:spPr/>
      <dgm:t>
        <a:bodyPr/>
        <a:lstStyle/>
        <a:p>
          <a:endParaRPr lang="es-MX"/>
        </a:p>
      </dgm:t>
    </dgm:pt>
  </dgm:ptLst>
  <dgm:cxnLst>
    <dgm:cxn modelId="{96667B07-EBA5-44A6-8A56-086FA3D3938F}" type="presOf" srcId="{FE3E2E27-2E61-478C-A0F1-89BBA03A2974}" destId="{F12076C1-ADC3-47A9-B64E-E3C99A52D5B9}" srcOrd="0" destOrd="0" presId="urn:microsoft.com/office/officeart/2008/layout/AlternatingHexagons"/>
    <dgm:cxn modelId="{9AC2B024-D513-4CD2-B99E-BCF0D7867A23}" srcId="{123BC93A-910B-46A6-B36F-65EE780808AB}" destId="{38FDC8EB-0BA7-4400-A4DF-AD32E95F30A9}" srcOrd="0" destOrd="0" parTransId="{F5F1F7CE-A048-421B-B85C-E04CC9304552}" sibTransId="{56E8BE5C-B10A-46F5-91BC-FE08640B08EE}"/>
    <dgm:cxn modelId="{5ECB2C7D-0ADC-4FB1-AEF0-731DA43798A7}" srcId="{26659567-6FCF-42A5-A667-DB0888EE0D52}" destId="{B6754C31-4ECD-4576-ADA0-F48AC871B798}" srcOrd="0" destOrd="0" parTransId="{A4A5A781-6B3D-4227-B8D1-1F8D18EAB7F7}" sibTransId="{E411B3D3-473D-4CA7-84BC-3BC424A8361A}"/>
    <dgm:cxn modelId="{4C1D00A2-FF7F-4B31-B5E6-6362E4EB7647}" type="presOf" srcId="{B6754C31-4ECD-4576-ADA0-F48AC871B798}" destId="{8783C000-185E-48DD-B2AA-FE14BC210E15}" srcOrd="0" destOrd="0" presId="urn:microsoft.com/office/officeart/2008/layout/AlternatingHexagons"/>
    <dgm:cxn modelId="{638430F5-58FD-43A7-931D-F5267123869E}" type="presOf" srcId="{38FDC8EB-0BA7-4400-A4DF-AD32E95F30A9}" destId="{79C593B1-EC9B-40FF-8C91-5C18C97FC737}" srcOrd="0" destOrd="0" presId="urn:microsoft.com/office/officeart/2008/layout/AlternatingHexagons"/>
    <dgm:cxn modelId="{34A98416-1281-4F6E-B18E-2B8F82F74382}" type="presOf" srcId="{26659567-6FCF-42A5-A667-DB0888EE0D52}" destId="{BDE18E57-B513-44DA-B6F3-FE68DCC34AD1}" srcOrd="0" destOrd="0" presId="urn:microsoft.com/office/officeart/2008/layout/AlternatingHexagons"/>
    <dgm:cxn modelId="{47A20426-E04D-4DFC-B9F3-164CE6EE82F4}" type="presOf" srcId="{80FF5944-E830-4A7E-BEF0-DECF7AA24A43}" destId="{DD2CEFC2-8595-4FDE-9A68-217A6AF6FA5A}" srcOrd="0" destOrd="0" presId="urn:microsoft.com/office/officeart/2008/layout/AlternatingHexagons"/>
    <dgm:cxn modelId="{C7A0DD2F-6A48-4B76-8E9B-DBE220924E84}" type="presOf" srcId="{D33C6B70-AA74-451D-AA12-BB5909352A1B}" destId="{ECC85F3C-8021-499C-9F64-F78B67AE441A}" srcOrd="0" destOrd="0" presId="urn:microsoft.com/office/officeart/2008/layout/AlternatingHexagons"/>
    <dgm:cxn modelId="{49E9398C-0752-4A7B-8480-9296518D2C1A}" srcId="{F24096AB-AB1C-4BDB-80B9-E3D37966AFDF}" destId="{80FF5944-E830-4A7E-BEF0-DECF7AA24A43}" srcOrd="2" destOrd="0" parTransId="{70691B43-D5C0-41EA-85B1-3B1A3A9EF2BC}" sibTransId="{FE3E2E27-2E61-478C-A0F1-89BBA03A2974}"/>
    <dgm:cxn modelId="{FD70E1A6-26C9-40EF-8A17-A1BC0EBD14F7}" type="presOf" srcId="{F24096AB-AB1C-4BDB-80B9-E3D37966AFDF}" destId="{A21467F8-7BE1-4919-8F31-60D0A947484B}" srcOrd="0" destOrd="0" presId="urn:microsoft.com/office/officeart/2008/layout/AlternatingHexagons"/>
    <dgm:cxn modelId="{E9B2B0CD-7BDC-428C-95E7-5404E3F42B8F}" srcId="{F24096AB-AB1C-4BDB-80B9-E3D37966AFDF}" destId="{123BC93A-910B-46A6-B36F-65EE780808AB}" srcOrd="1" destOrd="0" parTransId="{ABB93F33-3F84-43B2-BBE8-E828B0B0E614}" sibTransId="{3A6BEB43-12DA-481B-9104-964DDE0809E6}"/>
    <dgm:cxn modelId="{6D88C2EB-53CE-4B0E-BC59-7ED75983C83F}" type="presOf" srcId="{3A6BEB43-12DA-481B-9104-964DDE0809E6}" destId="{CEC94A93-3295-4A35-B074-E1E3D14C4CB8}" srcOrd="0" destOrd="0" presId="urn:microsoft.com/office/officeart/2008/layout/AlternatingHexagons"/>
    <dgm:cxn modelId="{7F024719-288E-4D54-A6EF-0DBFAFF690ED}" srcId="{F24096AB-AB1C-4BDB-80B9-E3D37966AFDF}" destId="{26659567-6FCF-42A5-A667-DB0888EE0D52}" srcOrd="0" destOrd="0" parTransId="{63FB4B92-68D4-44F1-9107-26582F74993D}" sibTransId="{D33C6B70-AA74-451D-AA12-BB5909352A1B}"/>
    <dgm:cxn modelId="{8807CDDD-0559-4DB6-B39F-EE73A6E68341}" srcId="{80FF5944-E830-4A7E-BEF0-DECF7AA24A43}" destId="{AE749262-375A-4D5C-914D-DC9491C2D3D3}" srcOrd="0" destOrd="0" parTransId="{E2ECA426-15D3-4DE9-AA47-C02F1821A3AB}" sibTransId="{63F68142-E38F-4CA3-890C-B6B179DDD149}"/>
    <dgm:cxn modelId="{5F99120A-F110-4097-82D0-56688E8BF911}" type="presOf" srcId="{123BC93A-910B-46A6-B36F-65EE780808AB}" destId="{088D9295-2DF7-44AA-AFDA-CFEC08748ABF}" srcOrd="0" destOrd="0" presId="urn:microsoft.com/office/officeart/2008/layout/AlternatingHexagons"/>
    <dgm:cxn modelId="{1AF1A961-8F82-46B5-B15D-8AD53706013D}" type="presOf" srcId="{AE749262-375A-4D5C-914D-DC9491C2D3D3}" destId="{1F6CE8AD-3132-4ED3-AED3-3B9B39029613}" srcOrd="0" destOrd="0" presId="urn:microsoft.com/office/officeart/2008/layout/AlternatingHexagons"/>
    <dgm:cxn modelId="{9B9630E0-198E-4331-ACDC-E45BC6952249}" type="presParOf" srcId="{A21467F8-7BE1-4919-8F31-60D0A947484B}" destId="{C3D3F235-5F4C-4CF7-86F8-95A431CD4846}" srcOrd="0" destOrd="0" presId="urn:microsoft.com/office/officeart/2008/layout/AlternatingHexagons"/>
    <dgm:cxn modelId="{9B049A94-12A5-43F6-AA5F-67D963C22DAA}" type="presParOf" srcId="{C3D3F235-5F4C-4CF7-86F8-95A431CD4846}" destId="{BDE18E57-B513-44DA-B6F3-FE68DCC34AD1}" srcOrd="0" destOrd="0" presId="urn:microsoft.com/office/officeart/2008/layout/AlternatingHexagons"/>
    <dgm:cxn modelId="{ED033F05-F51F-49D9-8F06-2D2BA4230952}" type="presParOf" srcId="{C3D3F235-5F4C-4CF7-86F8-95A431CD4846}" destId="{8783C000-185E-48DD-B2AA-FE14BC210E15}" srcOrd="1" destOrd="0" presId="urn:microsoft.com/office/officeart/2008/layout/AlternatingHexagons"/>
    <dgm:cxn modelId="{C7745D3B-65B3-4C8F-B5AE-D043FA076F6E}" type="presParOf" srcId="{C3D3F235-5F4C-4CF7-86F8-95A431CD4846}" destId="{3145195C-5F3C-402F-9BE9-6F1B21EE09A5}" srcOrd="2" destOrd="0" presId="urn:microsoft.com/office/officeart/2008/layout/AlternatingHexagons"/>
    <dgm:cxn modelId="{7E032EA7-33CE-4790-8673-32721EA3227F}" type="presParOf" srcId="{C3D3F235-5F4C-4CF7-86F8-95A431CD4846}" destId="{2474EA02-F1D5-4211-9D57-46E8FF9B9465}" srcOrd="3" destOrd="0" presId="urn:microsoft.com/office/officeart/2008/layout/AlternatingHexagons"/>
    <dgm:cxn modelId="{F4E889C5-07A7-4B53-BFE8-D808A493F8C2}" type="presParOf" srcId="{C3D3F235-5F4C-4CF7-86F8-95A431CD4846}" destId="{ECC85F3C-8021-499C-9F64-F78B67AE441A}" srcOrd="4" destOrd="0" presId="urn:microsoft.com/office/officeart/2008/layout/AlternatingHexagons"/>
    <dgm:cxn modelId="{9C8F462C-372F-4A30-B0C1-F2B66559BF24}" type="presParOf" srcId="{A21467F8-7BE1-4919-8F31-60D0A947484B}" destId="{8597B7FB-B285-4E8E-904A-4AE5FCE74EAD}" srcOrd="1" destOrd="0" presId="urn:microsoft.com/office/officeart/2008/layout/AlternatingHexagons"/>
    <dgm:cxn modelId="{E4B4FB6D-EBCE-489C-B450-98CE7161CA60}" type="presParOf" srcId="{A21467F8-7BE1-4919-8F31-60D0A947484B}" destId="{C37DBF84-71A9-4E9C-8309-0E3F42BB13F5}" srcOrd="2" destOrd="0" presId="urn:microsoft.com/office/officeart/2008/layout/AlternatingHexagons"/>
    <dgm:cxn modelId="{D54C4EC5-80DB-41D0-9D9F-3E360681BF98}" type="presParOf" srcId="{C37DBF84-71A9-4E9C-8309-0E3F42BB13F5}" destId="{088D9295-2DF7-44AA-AFDA-CFEC08748ABF}" srcOrd="0" destOrd="0" presId="urn:microsoft.com/office/officeart/2008/layout/AlternatingHexagons"/>
    <dgm:cxn modelId="{C6F71011-F38E-4786-880F-85CDC0BD81E1}" type="presParOf" srcId="{C37DBF84-71A9-4E9C-8309-0E3F42BB13F5}" destId="{79C593B1-EC9B-40FF-8C91-5C18C97FC737}" srcOrd="1" destOrd="0" presId="urn:microsoft.com/office/officeart/2008/layout/AlternatingHexagons"/>
    <dgm:cxn modelId="{9FC13D80-BD9B-4758-9259-A754196AD25C}" type="presParOf" srcId="{C37DBF84-71A9-4E9C-8309-0E3F42BB13F5}" destId="{0E38D1E4-2E7A-4F95-AE7D-246B6A3C78B8}" srcOrd="2" destOrd="0" presId="urn:microsoft.com/office/officeart/2008/layout/AlternatingHexagons"/>
    <dgm:cxn modelId="{ED1CBA1F-D784-4824-BB4D-A622F3D5FAB7}" type="presParOf" srcId="{C37DBF84-71A9-4E9C-8309-0E3F42BB13F5}" destId="{F5D4F89A-B146-436F-9CD4-30B7A8F451CD}" srcOrd="3" destOrd="0" presId="urn:microsoft.com/office/officeart/2008/layout/AlternatingHexagons"/>
    <dgm:cxn modelId="{73C41A49-D9FB-4855-AAE8-7F1D5ED4D295}" type="presParOf" srcId="{C37DBF84-71A9-4E9C-8309-0E3F42BB13F5}" destId="{CEC94A93-3295-4A35-B074-E1E3D14C4CB8}" srcOrd="4" destOrd="0" presId="urn:microsoft.com/office/officeart/2008/layout/AlternatingHexagons"/>
    <dgm:cxn modelId="{774AE754-F726-48BD-9A7C-602D59359083}" type="presParOf" srcId="{A21467F8-7BE1-4919-8F31-60D0A947484B}" destId="{17A14ACC-85AF-4779-AFBB-B86DA5C8E41C}" srcOrd="3" destOrd="0" presId="urn:microsoft.com/office/officeart/2008/layout/AlternatingHexagons"/>
    <dgm:cxn modelId="{0B9A7A52-0369-4033-BE6C-2178855957F0}" type="presParOf" srcId="{A21467F8-7BE1-4919-8F31-60D0A947484B}" destId="{246B9499-AD7C-4B76-AF12-0AD903C15BA1}" srcOrd="4" destOrd="0" presId="urn:microsoft.com/office/officeart/2008/layout/AlternatingHexagons"/>
    <dgm:cxn modelId="{5F220FFD-DE23-47C8-B3B8-F5BAF07EF571}" type="presParOf" srcId="{246B9499-AD7C-4B76-AF12-0AD903C15BA1}" destId="{DD2CEFC2-8595-4FDE-9A68-217A6AF6FA5A}" srcOrd="0" destOrd="0" presId="urn:microsoft.com/office/officeart/2008/layout/AlternatingHexagons"/>
    <dgm:cxn modelId="{DD45192C-7F04-4EC7-96D3-E585F1B7A8D9}" type="presParOf" srcId="{246B9499-AD7C-4B76-AF12-0AD903C15BA1}" destId="{1F6CE8AD-3132-4ED3-AED3-3B9B39029613}" srcOrd="1" destOrd="0" presId="urn:microsoft.com/office/officeart/2008/layout/AlternatingHexagons"/>
    <dgm:cxn modelId="{6BC5DF42-6EBB-4DB3-BA0B-761E29D0A6A0}" type="presParOf" srcId="{246B9499-AD7C-4B76-AF12-0AD903C15BA1}" destId="{B75DBE33-33F3-4AFC-A432-0BE93851D54C}" srcOrd="2" destOrd="0" presId="urn:microsoft.com/office/officeart/2008/layout/AlternatingHexagons"/>
    <dgm:cxn modelId="{E1532BBD-7326-42AA-8C1E-EFEBD201BA48}" type="presParOf" srcId="{246B9499-AD7C-4B76-AF12-0AD903C15BA1}" destId="{6090F8CC-3AA2-42AC-998A-09B25A02A2F4}" srcOrd="3" destOrd="0" presId="urn:microsoft.com/office/officeart/2008/layout/AlternatingHexagons"/>
    <dgm:cxn modelId="{F22EAA7E-3CA0-4E56-A42B-28A14799E412}" type="presParOf" srcId="{246B9499-AD7C-4B76-AF12-0AD903C15BA1}" destId="{F12076C1-ADC3-47A9-B64E-E3C99A52D5B9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9D99B98-7B4F-482B-8080-C2E62C0A5CFF}" type="doc">
      <dgm:prSet loTypeId="urn:microsoft.com/office/officeart/2005/8/layout/target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ED8D44ED-F583-4C69-9FE9-2BE0296937AA}">
      <dgm:prSet phldrT="[Texto]" custT="1"/>
      <dgm:spPr/>
      <dgm:t>
        <a:bodyPr/>
        <a:lstStyle/>
        <a:p>
          <a:pPr algn="just"/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Organizar, apropiadamente, el uso del suelo.</a:t>
          </a:r>
          <a:endParaRPr lang="es-MX" sz="1600" dirty="0"/>
        </a:p>
      </dgm:t>
    </dgm:pt>
    <dgm:pt modelId="{97B23093-A1A5-40A3-B7E2-32A3F69BB98A}" type="sibTrans" cxnId="{EC2BB312-02AB-4E78-BBF1-A8627C1A8335}">
      <dgm:prSet/>
      <dgm:spPr/>
      <dgm:t>
        <a:bodyPr/>
        <a:lstStyle/>
        <a:p>
          <a:endParaRPr lang="es-MX"/>
        </a:p>
      </dgm:t>
    </dgm:pt>
    <dgm:pt modelId="{F9206780-4723-4922-B212-D4867AD0546B}" type="parTrans" cxnId="{EC2BB312-02AB-4E78-BBF1-A8627C1A8335}">
      <dgm:prSet/>
      <dgm:spPr/>
      <dgm:t>
        <a:bodyPr/>
        <a:lstStyle/>
        <a:p>
          <a:endParaRPr lang="es-MX"/>
        </a:p>
      </dgm:t>
    </dgm:pt>
    <dgm:pt modelId="{635C9E62-0172-4EFE-AC84-8DBCD7FE0339}">
      <dgm:prSet custT="1"/>
      <dgm:spPr/>
      <dgm:t>
        <a:bodyPr/>
        <a:lstStyle/>
        <a:p>
          <a:pPr algn="just"/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Mejorar, físicamente, los espacios públicos (barrios vulnerables), para hacerlos más accesibles y habitables.</a:t>
          </a:r>
          <a:endParaRPr lang="es-MX" sz="1600" dirty="0" smtClean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E536531-3FCA-4944-A919-9E54738FDFCF}" type="sibTrans" cxnId="{D0202C3F-EF12-4E1E-8644-1D75ED9A8548}">
      <dgm:prSet/>
      <dgm:spPr/>
      <dgm:t>
        <a:bodyPr/>
        <a:lstStyle/>
        <a:p>
          <a:endParaRPr lang="es-MX"/>
        </a:p>
      </dgm:t>
    </dgm:pt>
    <dgm:pt modelId="{B819F0F9-48C1-4DC4-A26D-32A4DDFDCF0A}" type="parTrans" cxnId="{D0202C3F-EF12-4E1E-8644-1D75ED9A8548}">
      <dgm:prSet/>
      <dgm:spPr/>
      <dgm:t>
        <a:bodyPr/>
        <a:lstStyle/>
        <a:p>
          <a:endParaRPr lang="es-MX"/>
        </a:p>
      </dgm:t>
    </dgm:pt>
    <dgm:pt modelId="{424DF6F1-4701-40A4-B599-66DF1493C090}">
      <dgm:prSet custT="1"/>
      <dgm:spPr/>
      <dgm:t>
        <a:bodyPr/>
        <a:lstStyle/>
        <a:p>
          <a:pPr algn="l"/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Incorporar el componente prospectivo y correctivo  del riesgo de desastres en la planificación urbana.</a:t>
          </a:r>
          <a:endParaRPr lang="es-MX" sz="16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74111F3-F0E8-4861-9116-FF7FA409B4FB}" type="sibTrans" cxnId="{5654EC69-A932-466F-8056-402551C0B4EB}">
      <dgm:prSet/>
      <dgm:spPr/>
      <dgm:t>
        <a:bodyPr/>
        <a:lstStyle/>
        <a:p>
          <a:endParaRPr lang="es-MX"/>
        </a:p>
      </dgm:t>
    </dgm:pt>
    <dgm:pt modelId="{6529763D-7CCB-42D6-BEE2-7618BB6E041A}" type="parTrans" cxnId="{5654EC69-A932-466F-8056-402551C0B4EB}">
      <dgm:prSet/>
      <dgm:spPr/>
      <dgm:t>
        <a:bodyPr/>
        <a:lstStyle/>
        <a:p>
          <a:endParaRPr lang="es-MX"/>
        </a:p>
      </dgm:t>
    </dgm:pt>
    <dgm:pt modelId="{2E7D3D57-A983-412E-B909-2F4846E7FDEB}">
      <dgm:prSet phldrT="[Texto]" custT="1"/>
      <dgm:spPr/>
      <dgm:t>
        <a:bodyPr/>
        <a:lstStyle/>
        <a:p>
          <a:pPr algn="just"/>
          <a:r>
            <a:rPr lang="es-MX" sz="1600" dirty="0" smtClean="0">
              <a:latin typeface="Arial" panose="020B0604020202020204" pitchFamily="34" charset="0"/>
              <a:cs typeface="Arial" panose="020B0604020202020204" pitchFamily="34" charset="0"/>
            </a:rPr>
            <a:t>Planificar para evitar la expansión desordenada de las ciudades</a:t>
          </a:r>
          <a:endParaRPr lang="es-MX" sz="1600" dirty="0"/>
        </a:p>
      </dgm:t>
    </dgm:pt>
    <dgm:pt modelId="{5230F359-B214-434D-BB68-D58852DF6D47}" type="sibTrans" cxnId="{AD560CC9-10B0-4EAD-BDBD-2F88C56AB8F3}">
      <dgm:prSet/>
      <dgm:spPr/>
      <dgm:t>
        <a:bodyPr/>
        <a:lstStyle/>
        <a:p>
          <a:endParaRPr lang="es-MX"/>
        </a:p>
      </dgm:t>
    </dgm:pt>
    <dgm:pt modelId="{AB9E3EFC-C556-431B-8ABD-262AD52399BB}" type="parTrans" cxnId="{AD560CC9-10B0-4EAD-BDBD-2F88C56AB8F3}">
      <dgm:prSet/>
      <dgm:spPr/>
      <dgm:t>
        <a:bodyPr/>
        <a:lstStyle/>
        <a:p>
          <a:endParaRPr lang="es-MX"/>
        </a:p>
      </dgm:t>
    </dgm:pt>
    <dgm:pt modelId="{602EEC1D-FB29-44AD-B60F-C9FC5E203A56}" type="pres">
      <dgm:prSet presAssocID="{89D99B98-7B4F-482B-8080-C2E62C0A5CFF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7AA47949-B308-4D0F-ABD3-85EF96D80866}" type="pres">
      <dgm:prSet presAssocID="{2E7D3D57-A983-412E-B909-2F4846E7FDEB}" presName="circle1" presStyleLbl="node1" presStyleIdx="0" presStyleCnt="4"/>
      <dgm:spPr/>
    </dgm:pt>
    <dgm:pt modelId="{2475D199-33B5-4A76-9258-AAE4326A786D}" type="pres">
      <dgm:prSet presAssocID="{2E7D3D57-A983-412E-B909-2F4846E7FDEB}" presName="space" presStyleCnt="0"/>
      <dgm:spPr/>
    </dgm:pt>
    <dgm:pt modelId="{6C41FBC9-CC55-4363-97B1-E8BCDC0B19BF}" type="pres">
      <dgm:prSet presAssocID="{2E7D3D57-A983-412E-B909-2F4846E7FDEB}" presName="rect1" presStyleLbl="alignAcc1" presStyleIdx="0" presStyleCnt="4" custScaleY="99795" custLinFactNeighborX="-1054" custLinFactNeighborY="410"/>
      <dgm:spPr/>
      <dgm:t>
        <a:bodyPr/>
        <a:lstStyle/>
        <a:p>
          <a:endParaRPr lang="es-MX"/>
        </a:p>
      </dgm:t>
    </dgm:pt>
    <dgm:pt modelId="{B5B6D187-6D7C-419D-B8CC-7647B39EBF3B}" type="pres">
      <dgm:prSet presAssocID="{ED8D44ED-F583-4C69-9FE9-2BE0296937AA}" presName="vertSpace2" presStyleLbl="node1" presStyleIdx="0" presStyleCnt="4"/>
      <dgm:spPr/>
    </dgm:pt>
    <dgm:pt modelId="{458AF61B-B682-4293-8949-5F031A5CC87E}" type="pres">
      <dgm:prSet presAssocID="{ED8D44ED-F583-4C69-9FE9-2BE0296937AA}" presName="circle2" presStyleLbl="node1" presStyleIdx="1" presStyleCnt="4"/>
      <dgm:spPr/>
    </dgm:pt>
    <dgm:pt modelId="{F0FBD87F-57C5-4C39-A066-AD85FC495DFA}" type="pres">
      <dgm:prSet presAssocID="{ED8D44ED-F583-4C69-9FE9-2BE0296937AA}" presName="rect2" presStyleLbl="alignAcc1" presStyleIdx="1" presStyleCnt="4"/>
      <dgm:spPr/>
      <dgm:t>
        <a:bodyPr/>
        <a:lstStyle/>
        <a:p>
          <a:endParaRPr lang="es-MX"/>
        </a:p>
      </dgm:t>
    </dgm:pt>
    <dgm:pt modelId="{FBBCDF19-51CC-43FD-AFDF-9A30C799539E}" type="pres">
      <dgm:prSet presAssocID="{424DF6F1-4701-40A4-B599-66DF1493C090}" presName="vertSpace3" presStyleLbl="node1" presStyleIdx="1" presStyleCnt="4"/>
      <dgm:spPr/>
    </dgm:pt>
    <dgm:pt modelId="{1662956A-C507-480A-BBFC-FFDB9521A876}" type="pres">
      <dgm:prSet presAssocID="{424DF6F1-4701-40A4-B599-66DF1493C090}" presName="circle3" presStyleLbl="node1" presStyleIdx="2" presStyleCnt="4"/>
      <dgm:spPr/>
    </dgm:pt>
    <dgm:pt modelId="{FEDDE5E9-0890-4240-B113-06C7253A1416}" type="pres">
      <dgm:prSet presAssocID="{424DF6F1-4701-40A4-B599-66DF1493C090}" presName="rect3" presStyleLbl="alignAcc1" presStyleIdx="2" presStyleCnt="4" custScaleY="134927" custLinFactNeighborX="1405" custLinFactNeighborY="16393"/>
      <dgm:spPr/>
      <dgm:t>
        <a:bodyPr/>
        <a:lstStyle/>
        <a:p>
          <a:endParaRPr lang="es-MX"/>
        </a:p>
      </dgm:t>
    </dgm:pt>
    <dgm:pt modelId="{1E5389D1-9BCD-41E4-90B6-5993242AB945}" type="pres">
      <dgm:prSet presAssocID="{635C9E62-0172-4EFE-AC84-8DBCD7FE0339}" presName="vertSpace4" presStyleLbl="node1" presStyleIdx="2" presStyleCnt="4"/>
      <dgm:spPr/>
    </dgm:pt>
    <dgm:pt modelId="{59D1A7E7-8DE1-4E0F-A4B5-E98B9B3E5014}" type="pres">
      <dgm:prSet presAssocID="{635C9E62-0172-4EFE-AC84-8DBCD7FE0339}" presName="circle4" presStyleLbl="node1" presStyleIdx="3" presStyleCnt="4"/>
      <dgm:spPr/>
    </dgm:pt>
    <dgm:pt modelId="{6C87E453-3F58-4E0D-A1E4-5F627835F4A5}" type="pres">
      <dgm:prSet presAssocID="{635C9E62-0172-4EFE-AC84-8DBCD7FE0339}" presName="rect4" presStyleLbl="alignAcc1" presStyleIdx="3" presStyleCnt="4"/>
      <dgm:spPr/>
    </dgm:pt>
    <dgm:pt modelId="{0FC50A66-F6C8-4388-A975-7A3813B64220}" type="pres">
      <dgm:prSet presAssocID="{2E7D3D57-A983-412E-B909-2F4846E7FDEB}" presName="rect1ParTxNoCh" presStyleLbl="alignAcc1" presStyleIdx="3" presStyleCnt="4">
        <dgm:presLayoutVars>
          <dgm:chMax val="1"/>
          <dgm:bulletEnabled val="1"/>
        </dgm:presLayoutVars>
      </dgm:prSet>
      <dgm:spPr/>
    </dgm:pt>
    <dgm:pt modelId="{27279F82-D292-4A40-B2E8-3444A9735A7E}" type="pres">
      <dgm:prSet presAssocID="{ED8D44ED-F583-4C69-9FE9-2BE0296937AA}" presName="rect2ParTxNoCh" presStyleLbl="alignAcc1" presStyleIdx="3" presStyleCnt="4">
        <dgm:presLayoutVars>
          <dgm:chMax val="1"/>
          <dgm:bulletEnabled val="1"/>
        </dgm:presLayoutVars>
      </dgm:prSet>
      <dgm:spPr/>
    </dgm:pt>
    <dgm:pt modelId="{71A3E4BE-09E0-456B-A65E-704DB32914C6}" type="pres">
      <dgm:prSet presAssocID="{424DF6F1-4701-40A4-B599-66DF1493C090}" presName="rect3ParTxNoCh" presStyleLbl="alignAcc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86CA079-1D3A-4C09-9C76-A325E3A75E42}" type="pres">
      <dgm:prSet presAssocID="{635C9E62-0172-4EFE-AC84-8DBCD7FE0339}" presName="rect4ParTxNoCh" presStyleLbl="alignAcc1" presStyleIdx="3" presStyleCnt="4">
        <dgm:presLayoutVars>
          <dgm:chMax val="1"/>
          <dgm:bulletEnabled val="1"/>
        </dgm:presLayoutVars>
      </dgm:prSet>
      <dgm:spPr/>
    </dgm:pt>
  </dgm:ptLst>
  <dgm:cxnLst>
    <dgm:cxn modelId="{9247A91C-17E0-4328-B0B5-5BF254F5155A}" type="presOf" srcId="{2E7D3D57-A983-412E-B909-2F4846E7FDEB}" destId="{0FC50A66-F6C8-4388-A975-7A3813B64220}" srcOrd="1" destOrd="0" presId="urn:microsoft.com/office/officeart/2005/8/layout/target3"/>
    <dgm:cxn modelId="{EC2BB312-02AB-4E78-BBF1-A8627C1A8335}" srcId="{89D99B98-7B4F-482B-8080-C2E62C0A5CFF}" destId="{ED8D44ED-F583-4C69-9FE9-2BE0296937AA}" srcOrd="1" destOrd="0" parTransId="{F9206780-4723-4922-B212-D4867AD0546B}" sibTransId="{97B23093-A1A5-40A3-B7E2-32A3F69BB98A}"/>
    <dgm:cxn modelId="{AD560CC9-10B0-4EAD-BDBD-2F88C56AB8F3}" srcId="{89D99B98-7B4F-482B-8080-C2E62C0A5CFF}" destId="{2E7D3D57-A983-412E-B909-2F4846E7FDEB}" srcOrd="0" destOrd="0" parTransId="{AB9E3EFC-C556-431B-8ABD-262AD52399BB}" sibTransId="{5230F359-B214-434D-BB68-D58852DF6D47}"/>
    <dgm:cxn modelId="{4F23CCFD-500B-4D5C-8C16-00C627CB6AFF}" type="presOf" srcId="{424DF6F1-4701-40A4-B599-66DF1493C090}" destId="{FEDDE5E9-0890-4240-B113-06C7253A1416}" srcOrd="0" destOrd="0" presId="urn:microsoft.com/office/officeart/2005/8/layout/target3"/>
    <dgm:cxn modelId="{0CD0DB76-3DD8-43C7-9DF0-66658FE9D731}" type="presOf" srcId="{635C9E62-0172-4EFE-AC84-8DBCD7FE0339}" destId="{6C87E453-3F58-4E0D-A1E4-5F627835F4A5}" srcOrd="0" destOrd="0" presId="urn:microsoft.com/office/officeart/2005/8/layout/target3"/>
    <dgm:cxn modelId="{D0202C3F-EF12-4E1E-8644-1D75ED9A8548}" srcId="{89D99B98-7B4F-482B-8080-C2E62C0A5CFF}" destId="{635C9E62-0172-4EFE-AC84-8DBCD7FE0339}" srcOrd="3" destOrd="0" parTransId="{B819F0F9-48C1-4DC4-A26D-32A4DDFDCF0A}" sibTransId="{7E536531-3FCA-4944-A919-9E54738FDFCF}"/>
    <dgm:cxn modelId="{56755241-2941-4A80-88D4-7F6A9F6B723E}" type="presOf" srcId="{635C9E62-0172-4EFE-AC84-8DBCD7FE0339}" destId="{B86CA079-1D3A-4C09-9C76-A325E3A75E42}" srcOrd="1" destOrd="0" presId="urn:microsoft.com/office/officeart/2005/8/layout/target3"/>
    <dgm:cxn modelId="{F87B1E64-2CEC-4C9E-BFF3-BEA9B6839039}" type="presOf" srcId="{ED8D44ED-F583-4C69-9FE9-2BE0296937AA}" destId="{27279F82-D292-4A40-B2E8-3444A9735A7E}" srcOrd="1" destOrd="0" presId="urn:microsoft.com/office/officeart/2005/8/layout/target3"/>
    <dgm:cxn modelId="{6BDAB697-F27E-4D8A-B239-6EF586E1CD0E}" type="presOf" srcId="{ED8D44ED-F583-4C69-9FE9-2BE0296937AA}" destId="{F0FBD87F-57C5-4C39-A066-AD85FC495DFA}" srcOrd="0" destOrd="0" presId="urn:microsoft.com/office/officeart/2005/8/layout/target3"/>
    <dgm:cxn modelId="{5654EC69-A932-466F-8056-402551C0B4EB}" srcId="{89D99B98-7B4F-482B-8080-C2E62C0A5CFF}" destId="{424DF6F1-4701-40A4-B599-66DF1493C090}" srcOrd="2" destOrd="0" parTransId="{6529763D-7CCB-42D6-BEE2-7618BB6E041A}" sibTransId="{174111F3-F0E8-4861-9116-FF7FA409B4FB}"/>
    <dgm:cxn modelId="{F4D0E490-A5DD-4852-B3D5-B97CD120A583}" type="presOf" srcId="{2E7D3D57-A983-412E-B909-2F4846E7FDEB}" destId="{6C41FBC9-CC55-4363-97B1-E8BCDC0B19BF}" srcOrd="0" destOrd="0" presId="urn:microsoft.com/office/officeart/2005/8/layout/target3"/>
    <dgm:cxn modelId="{D1D0F05E-DD4C-4AEE-86E4-5780C6F8844F}" type="presOf" srcId="{89D99B98-7B4F-482B-8080-C2E62C0A5CFF}" destId="{602EEC1D-FB29-44AD-B60F-C9FC5E203A56}" srcOrd="0" destOrd="0" presId="urn:microsoft.com/office/officeart/2005/8/layout/target3"/>
    <dgm:cxn modelId="{E7F2ECA5-1C04-423F-9DF4-09770CAB2D79}" type="presOf" srcId="{424DF6F1-4701-40A4-B599-66DF1493C090}" destId="{71A3E4BE-09E0-456B-A65E-704DB32914C6}" srcOrd="1" destOrd="0" presId="urn:microsoft.com/office/officeart/2005/8/layout/target3"/>
    <dgm:cxn modelId="{66DD908F-4F2D-4482-867A-C04673AE828C}" type="presParOf" srcId="{602EEC1D-FB29-44AD-B60F-C9FC5E203A56}" destId="{7AA47949-B308-4D0F-ABD3-85EF96D80866}" srcOrd="0" destOrd="0" presId="urn:microsoft.com/office/officeart/2005/8/layout/target3"/>
    <dgm:cxn modelId="{A55A8D2F-B7DE-46CE-A42E-246503455FA7}" type="presParOf" srcId="{602EEC1D-FB29-44AD-B60F-C9FC5E203A56}" destId="{2475D199-33B5-4A76-9258-AAE4326A786D}" srcOrd="1" destOrd="0" presId="urn:microsoft.com/office/officeart/2005/8/layout/target3"/>
    <dgm:cxn modelId="{5CA55CC3-E859-40EB-94B5-D4300D39833A}" type="presParOf" srcId="{602EEC1D-FB29-44AD-B60F-C9FC5E203A56}" destId="{6C41FBC9-CC55-4363-97B1-E8BCDC0B19BF}" srcOrd="2" destOrd="0" presId="urn:microsoft.com/office/officeart/2005/8/layout/target3"/>
    <dgm:cxn modelId="{99DEBB39-B627-4C73-96A3-8A75F5BC530B}" type="presParOf" srcId="{602EEC1D-FB29-44AD-B60F-C9FC5E203A56}" destId="{B5B6D187-6D7C-419D-B8CC-7647B39EBF3B}" srcOrd="3" destOrd="0" presId="urn:microsoft.com/office/officeart/2005/8/layout/target3"/>
    <dgm:cxn modelId="{8E4556FA-270F-400C-9318-DAE7A3FE505A}" type="presParOf" srcId="{602EEC1D-FB29-44AD-B60F-C9FC5E203A56}" destId="{458AF61B-B682-4293-8949-5F031A5CC87E}" srcOrd="4" destOrd="0" presId="urn:microsoft.com/office/officeart/2005/8/layout/target3"/>
    <dgm:cxn modelId="{08CDB800-9190-4F81-9D07-54330864CA6F}" type="presParOf" srcId="{602EEC1D-FB29-44AD-B60F-C9FC5E203A56}" destId="{F0FBD87F-57C5-4C39-A066-AD85FC495DFA}" srcOrd="5" destOrd="0" presId="urn:microsoft.com/office/officeart/2005/8/layout/target3"/>
    <dgm:cxn modelId="{4DB89E00-0622-48A9-93D0-8D6531CD2379}" type="presParOf" srcId="{602EEC1D-FB29-44AD-B60F-C9FC5E203A56}" destId="{FBBCDF19-51CC-43FD-AFDF-9A30C799539E}" srcOrd="6" destOrd="0" presId="urn:microsoft.com/office/officeart/2005/8/layout/target3"/>
    <dgm:cxn modelId="{0260CAA1-EED7-468B-8C0E-D73AC1A4423E}" type="presParOf" srcId="{602EEC1D-FB29-44AD-B60F-C9FC5E203A56}" destId="{1662956A-C507-480A-BBFC-FFDB9521A876}" srcOrd="7" destOrd="0" presId="urn:microsoft.com/office/officeart/2005/8/layout/target3"/>
    <dgm:cxn modelId="{07D048DA-4287-4558-B151-550BEFEC34A0}" type="presParOf" srcId="{602EEC1D-FB29-44AD-B60F-C9FC5E203A56}" destId="{FEDDE5E9-0890-4240-B113-06C7253A1416}" srcOrd="8" destOrd="0" presId="urn:microsoft.com/office/officeart/2005/8/layout/target3"/>
    <dgm:cxn modelId="{2A99698D-C141-4872-AFF0-F185FF55F7A1}" type="presParOf" srcId="{602EEC1D-FB29-44AD-B60F-C9FC5E203A56}" destId="{1E5389D1-9BCD-41E4-90B6-5993242AB945}" srcOrd="9" destOrd="0" presId="urn:microsoft.com/office/officeart/2005/8/layout/target3"/>
    <dgm:cxn modelId="{E7302A06-2E9E-4835-9969-B9D1666D1197}" type="presParOf" srcId="{602EEC1D-FB29-44AD-B60F-C9FC5E203A56}" destId="{59D1A7E7-8DE1-4E0F-A4B5-E98B9B3E5014}" srcOrd="10" destOrd="0" presId="urn:microsoft.com/office/officeart/2005/8/layout/target3"/>
    <dgm:cxn modelId="{D72AE711-1246-4CF9-860F-A0CD73FDAEA6}" type="presParOf" srcId="{602EEC1D-FB29-44AD-B60F-C9FC5E203A56}" destId="{6C87E453-3F58-4E0D-A1E4-5F627835F4A5}" srcOrd="11" destOrd="0" presId="urn:microsoft.com/office/officeart/2005/8/layout/target3"/>
    <dgm:cxn modelId="{331A1E2C-E6C4-434F-963A-0D2AB642282D}" type="presParOf" srcId="{602EEC1D-FB29-44AD-B60F-C9FC5E203A56}" destId="{0FC50A66-F6C8-4388-A975-7A3813B64220}" srcOrd="12" destOrd="0" presId="urn:microsoft.com/office/officeart/2005/8/layout/target3"/>
    <dgm:cxn modelId="{74751CDE-3B94-4DC6-B265-02E035D5F991}" type="presParOf" srcId="{602EEC1D-FB29-44AD-B60F-C9FC5E203A56}" destId="{27279F82-D292-4A40-B2E8-3444A9735A7E}" srcOrd="13" destOrd="0" presId="urn:microsoft.com/office/officeart/2005/8/layout/target3"/>
    <dgm:cxn modelId="{43E74E20-2582-4FE9-9240-D8696A0B2F72}" type="presParOf" srcId="{602EEC1D-FB29-44AD-B60F-C9FC5E203A56}" destId="{71A3E4BE-09E0-456B-A65E-704DB32914C6}" srcOrd="14" destOrd="0" presId="urn:microsoft.com/office/officeart/2005/8/layout/target3"/>
    <dgm:cxn modelId="{3C93D791-1F22-4077-BBAB-85A76B62A1E7}" type="presParOf" srcId="{602EEC1D-FB29-44AD-B60F-C9FC5E203A56}" destId="{B86CA079-1D3A-4C09-9C76-A325E3A75E42}" srcOrd="15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9E25DB-C4FE-4FE5-B901-09F43B162B2A}" type="doc">
      <dgm:prSet loTypeId="urn:microsoft.com/office/officeart/2005/8/layout/hList9" loCatId="list" qsTypeId="urn:microsoft.com/office/officeart/2005/8/quickstyle/3d1" qsCatId="3D" csTypeId="urn:microsoft.com/office/officeart/2005/8/colors/accent6_4" csCatId="accent6" phldr="1"/>
      <dgm:spPr/>
      <dgm:t>
        <a:bodyPr/>
        <a:lstStyle/>
        <a:p>
          <a:endParaRPr lang="es-MX"/>
        </a:p>
      </dgm:t>
    </dgm:pt>
    <dgm:pt modelId="{B5AA6222-D436-49B1-B09D-6F692799637A}">
      <dgm:prSet phldrT="[Texto]" custT="1"/>
      <dgm:spPr/>
      <dgm:t>
        <a:bodyPr/>
        <a:lstStyle/>
        <a:p>
          <a:pPr algn="just"/>
          <a:r>
            <a:rPr lang="es-MX" sz="1200" dirty="0" smtClean="0">
              <a:latin typeface="Arial" panose="020B0604020202020204" pitchFamily="34" charset="0"/>
              <a:cs typeface="Arial" panose="020B0604020202020204" pitchFamily="34" charset="0"/>
            </a:rPr>
            <a:t>Planificar para asegurar la disponibilidad de recursos naturales para el presente y futuras generaciones a través del uso eficiente del suelo</a:t>
          </a:r>
          <a:endParaRPr lang="es-MX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54BFD48-6B61-49CE-9AC3-0C335B3692D9}" type="parTrans" cxnId="{FB3DD424-6E1B-4E72-B37A-676D48CF7AFE}">
      <dgm:prSet/>
      <dgm:spPr/>
      <dgm:t>
        <a:bodyPr/>
        <a:lstStyle/>
        <a:p>
          <a:endParaRPr lang="es-MX"/>
        </a:p>
      </dgm:t>
    </dgm:pt>
    <dgm:pt modelId="{9D44C719-A529-49E8-BFB0-0D99E812AA87}" type="sibTrans" cxnId="{FB3DD424-6E1B-4E72-B37A-676D48CF7AFE}">
      <dgm:prSet/>
      <dgm:spPr/>
      <dgm:t>
        <a:bodyPr/>
        <a:lstStyle/>
        <a:p>
          <a:endParaRPr lang="es-MX"/>
        </a:p>
      </dgm:t>
    </dgm:pt>
    <dgm:pt modelId="{1693E902-92BC-49DE-8CE0-E0FB37AA1B18}">
      <dgm:prSet phldrT="[Texto]" custT="1"/>
      <dgm:spPr/>
      <dgm:t>
        <a:bodyPr/>
        <a:lstStyle/>
        <a:p>
          <a:pPr algn="just"/>
          <a:r>
            <a:rPr lang="es-MX" sz="1200" dirty="0" smtClean="0">
              <a:latin typeface="Arial" panose="020B0604020202020204" pitchFamily="34" charset="0"/>
              <a:cs typeface="Arial" panose="020B0604020202020204" pitchFamily="34" charset="0"/>
            </a:rPr>
            <a:t>Planificar para que el desarrollo reduzca las inequidades sociales.</a:t>
          </a:r>
          <a:endParaRPr lang="es-MX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1845F9-4AF6-42DD-BD90-0000A8039B98}" type="parTrans" cxnId="{09A73B31-9541-4593-9555-EEFD050C66CE}">
      <dgm:prSet/>
      <dgm:spPr/>
      <dgm:t>
        <a:bodyPr/>
        <a:lstStyle/>
        <a:p>
          <a:endParaRPr lang="es-MX"/>
        </a:p>
      </dgm:t>
    </dgm:pt>
    <dgm:pt modelId="{B38E9524-8131-48E0-B0DE-97557D6FF30D}" type="sibTrans" cxnId="{09A73B31-9541-4593-9555-EEFD050C66CE}">
      <dgm:prSet/>
      <dgm:spPr/>
      <dgm:t>
        <a:bodyPr/>
        <a:lstStyle/>
        <a:p>
          <a:endParaRPr lang="es-MX"/>
        </a:p>
      </dgm:t>
    </dgm:pt>
    <dgm:pt modelId="{FBCE4CE9-505D-4BA1-AEE7-1E34B919FA82}">
      <dgm:prSet phldrT="[Texto]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MX" dirty="0" smtClean="0"/>
            <a:t>Sostenible</a:t>
          </a:r>
          <a:endParaRPr lang="es-MX" dirty="0"/>
        </a:p>
      </dgm:t>
    </dgm:pt>
    <dgm:pt modelId="{96CDA77A-4CE9-4A86-8BFF-C2754CB505E5}" type="parTrans" cxnId="{C85DBB20-D311-4B1F-AC0C-33F61FE900C0}">
      <dgm:prSet/>
      <dgm:spPr/>
      <dgm:t>
        <a:bodyPr/>
        <a:lstStyle/>
        <a:p>
          <a:endParaRPr lang="es-MX"/>
        </a:p>
      </dgm:t>
    </dgm:pt>
    <dgm:pt modelId="{33A96446-E047-4605-BF7F-29AC3F20D3CF}" type="sibTrans" cxnId="{C85DBB20-D311-4B1F-AC0C-33F61FE900C0}">
      <dgm:prSet/>
      <dgm:spPr/>
      <dgm:t>
        <a:bodyPr/>
        <a:lstStyle/>
        <a:p>
          <a:endParaRPr lang="es-MX"/>
        </a:p>
      </dgm:t>
    </dgm:pt>
    <dgm:pt modelId="{A7B506E9-7404-44E3-9209-11B796FC573F}">
      <dgm:prSet phldrT="[Texto]" custT="1"/>
      <dgm:spPr/>
      <dgm:t>
        <a:bodyPr/>
        <a:lstStyle/>
        <a:p>
          <a:r>
            <a:rPr lang="es-MX" sz="1200" dirty="0" smtClean="0">
              <a:latin typeface="Arial" panose="020B0604020202020204" pitchFamily="34" charset="0"/>
              <a:cs typeface="Arial" panose="020B0604020202020204" pitchFamily="34" charset="0"/>
            </a:rPr>
            <a:t>Planificar para regular el uso de terrenos. Suelo urbanizable y no urbanizable.</a:t>
          </a:r>
          <a:endParaRPr lang="es-MX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2F1266-4A96-49D0-8400-7BC295CFFA18}" type="parTrans" cxnId="{DAAF6272-1269-4812-A1DE-CE76A8142912}">
      <dgm:prSet/>
      <dgm:spPr/>
      <dgm:t>
        <a:bodyPr/>
        <a:lstStyle/>
        <a:p>
          <a:endParaRPr lang="es-MX"/>
        </a:p>
      </dgm:t>
    </dgm:pt>
    <dgm:pt modelId="{35F59FEA-B3C4-412D-AB4A-47940DEA39EB}" type="sibTrans" cxnId="{DAAF6272-1269-4812-A1DE-CE76A8142912}">
      <dgm:prSet/>
      <dgm:spPr/>
      <dgm:t>
        <a:bodyPr/>
        <a:lstStyle/>
        <a:p>
          <a:endParaRPr lang="es-MX"/>
        </a:p>
      </dgm:t>
    </dgm:pt>
    <dgm:pt modelId="{A31B3336-993D-483E-88BC-6ADB668882D2}">
      <dgm:prSet phldrT="[Texto]"/>
      <dgm:spPr/>
      <dgm:t>
        <a:bodyPr/>
        <a:lstStyle/>
        <a:p>
          <a:r>
            <a:rPr lang="es-MX" dirty="0" smtClean="0"/>
            <a:t>Desarrollo</a:t>
          </a:r>
          <a:endParaRPr lang="es-MX" dirty="0"/>
        </a:p>
      </dgm:t>
    </dgm:pt>
    <dgm:pt modelId="{EF054D90-69DC-4F0D-B17D-0D8D76D779A2}" type="sibTrans" cxnId="{EA7F3F14-1F6E-4973-A20E-988AD28EC5E1}">
      <dgm:prSet/>
      <dgm:spPr/>
      <dgm:t>
        <a:bodyPr/>
        <a:lstStyle/>
        <a:p>
          <a:endParaRPr lang="es-MX"/>
        </a:p>
      </dgm:t>
    </dgm:pt>
    <dgm:pt modelId="{E86F0680-A665-482F-B824-09DDE7CC650F}" type="parTrans" cxnId="{EA7F3F14-1F6E-4973-A20E-988AD28EC5E1}">
      <dgm:prSet/>
      <dgm:spPr/>
      <dgm:t>
        <a:bodyPr/>
        <a:lstStyle/>
        <a:p>
          <a:endParaRPr lang="es-MX"/>
        </a:p>
      </dgm:t>
    </dgm:pt>
    <dgm:pt modelId="{BDBBAFF5-313D-4BF4-8CDA-D5CDA86934DB}">
      <dgm:prSet phldrT="[Texto]" custT="1"/>
      <dgm:spPr/>
      <dgm:t>
        <a:bodyPr/>
        <a:lstStyle/>
        <a:p>
          <a:r>
            <a:rPr lang="es-MX" sz="1200" dirty="0" smtClean="0">
              <a:latin typeface="Arial" panose="020B0604020202020204" pitchFamily="34" charset="0"/>
              <a:cs typeface="Arial" panose="020B0604020202020204" pitchFamily="34" charset="0"/>
            </a:rPr>
            <a:t>Planificar respetando los espacios naturales o planteando soluciones para recuperarlos.</a:t>
          </a:r>
          <a:endParaRPr lang="es-MX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99B4E4D-CF42-4DA0-A76D-DBD74979EC2A}" type="parTrans" cxnId="{75C63E4B-A34E-4BF1-809F-B5A5DD87A0F3}">
      <dgm:prSet/>
      <dgm:spPr/>
      <dgm:t>
        <a:bodyPr/>
        <a:lstStyle/>
        <a:p>
          <a:endParaRPr lang="es-MX"/>
        </a:p>
      </dgm:t>
    </dgm:pt>
    <dgm:pt modelId="{050B1DD1-8D1E-490E-9A3D-D6C3039C4ECC}" type="sibTrans" cxnId="{75C63E4B-A34E-4BF1-809F-B5A5DD87A0F3}">
      <dgm:prSet/>
      <dgm:spPr/>
      <dgm:t>
        <a:bodyPr/>
        <a:lstStyle/>
        <a:p>
          <a:endParaRPr lang="es-MX"/>
        </a:p>
      </dgm:t>
    </dgm:pt>
    <dgm:pt modelId="{FDCEE330-9C31-488E-9D75-981BDFDF7D8E}" type="pres">
      <dgm:prSet presAssocID="{179E25DB-C4FE-4FE5-B901-09F43B162B2A}" presName="list" presStyleCnt="0">
        <dgm:presLayoutVars>
          <dgm:dir/>
          <dgm:animLvl val="lvl"/>
        </dgm:presLayoutVars>
      </dgm:prSet>
      <dgm:spPr/>
    </dgm:pt>
    <dgm:pt modelId="{D96C370D-E300-4501-B18B-0A5AA9136D8E}" type="pres">
      <dgm:prSet presAssocID="{A31B3336-993D-483E-88BC-6ADB668882D2}" presName="posSpace" presStyleCnt="0"/>
      <dgm:spPr/>
    </dgm:pt>
    <dgm:pt modelId="{9BA7C7C9-A9AD-485E-BC70-09792F6E2098}" type="pres">
      <dgm:prSet presAssocID="{A31B3336-993D-483E-88BC-6ADB668882D2}" presName="vertFlow" presStyleCnt="0"/>
      <dgm:spPr/>
    </dgm:pt>
    <dgm:pt modelId="{4425D505-13CF-4FB4-89CB-DF7C78A999A1}" type="pres">
      <dgm:prSet presAssocID="{A31B3336-993D-483E-88BC-6ADB668882D2}" presName="topSpace" presStyleCnt="0"/>
      <dgm:spPr/>
    </dgm:pt>
    <dgm:pt modelId="{6EE55569-7EB1-41D9-A632-B99EE7F36628}" type="pres">
      <dgm:prSet presAssocID="{A31B3336-993D-483E-88BC-6ADB668882D2}" presName="firstComp" presStyleCnt="0"/>
      <dgm:spPr/>
    </dgm:pt>
    <dgm:pt modelId="{9ADE0535-EC22-4656-831E-F824807FC8C1}" type="pres">
      <dgm:prSet presAssocID="{A31B3336-993D-483E-88BC-6ADB668882D2}" presName="firstChild" presStyleLbl="bgAccFollowNode1" presStyleIdx="0" presStyleCnt="4"/>
      <dgm:spPr/>
      <dgm:t>
        <a:bodyPr/>
        <a:lstStyle/>
        <a:p>
          <a:endParaRPr lang="es-MX"/>
        </a:p>
      </dgm:t>
    </dgm:pt>
    <dgm:pt modelId="{8CA98F4D-6D7A-45F3-A552-B831751ED696}" type="pres">
      <dgm:prSet presAssocID="{A31B3336-993D-483E-88BC-6ADB668882D2}" presName="firstChildTx" presStyleLbl="b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B2316342-C2BF-4D9C-A618-CDC6C26ACD65}" type="pres">
      <dgm:prSet presAssocID="{1693E902-92BC-49DE-8CE0-E0FB37AA1B18}" presName="comp" presStyleCnt="0"/>
      <dgm:spPr/>
    </dgm:pt>
    <dgm:pt modelId="{45200B71-FCCA-47EE-A503-6282C0F63887}" type="pres">
      <dgm:prSet presAssocID="{1693E902-92BC-49DE-8CE0-E0FB37AA1B18}" presName="child" presStyleLbl="bgAccFollowNode1" presStyleIdx="1" presStyleCnt="4"/>
      <dgm:spPr/>
    </dgm:pt>
    <dgm:pt modelId="{0B3A5D7C-66E9-40B7-8BE1-C0877AABAD64}" type="pres">
      <dgm:prSet presAssocID="{1693E902-92BC-49DE-8CE0-E0FB37AA1B18}" presName="childTx" presStyleLbl="bgAccFollowNode1" presStyleIdx="1" presStyleCnt="4">
        <dgm:presLayoutVars>
          <dgm:bulletEnabled val="1"/>
        </dgm:presLayoutVars>
      </dgm:prSet>
      <dgm:spPr/>
    </dgm:pt>
    <dgm:pt modelId="{BAD91B86-147D-443F-B965-B14CFAFE8025}" type="pres">
      <dgm:prSet presAssocID="{A31B3336-993D-483E-88BC-6ADB668882D2}" presName="negSpace" presStyleCnt="0"/>
      <dgm:spPr/>
    </dgm:pt>
    <dgm:pt modelId="{7980F161-D5B0-4996-B2F0-4CEE3FE11A7A}" type="pres">
      <dgm:prSet presAssocID="{A31B3336-993D-483E-88BC-6ADB668882D2}" presName="circle" presStyleLbl="node1" presStyleIdx="0" presStyleCnt="2"/>
      <dgm:spPr/>
      <dgm:t>
        <a:bodyPr/>
        <a:lstStyle/>
        <a:p>
          <a:endParaRPr lang="es-MX"/>
        </a:p>
      </dgm:t>
    </dgm:pt>
    <dgm:pt modelId="{EECF3DDF-1D2D-4F50-A6AD-46C85890D9AB}" type="pres">
      <dgm:prSet presAssocID="{EF054D90-69DC-4F0D-B17D-0D8D76D779A2}" presName="transSpace" presStyleCnt="0"/>
      <dgm:spPr/>
    </dgm:pt>
    <dgm:pt modelId="{E4BCD9CC-BD2A-4D93-8C0B-DAD641D2273B}" type="pres">
      <dgm:prSet presAssocID="{FBCE4CE9-505D-4BA1-AEE7-1E34B919FA82}" presName="posSpace" presStyleCnt="0"/>
      <dgm:spPr/>
    </dgm:pt>
    <dgm:pt modelId="{FF2DE48F-C904-4AEE-9A7A-0C1DBCF2479C}" type="pres">
      <dgm:prSet presAssocID="{FBCE4CE9-505D-4BA1-AEE7-1E34B919FA82}" presName="vertFlow" presStyleCnt="0"/>
      <dgm:spPr/>
    </dgm:pt>
    <dgm:pt modelId="{A474FBDD-729A-4FE0-930D-81C2F5CADD1B}" type="pres">
      <dgm:prSet presAssocID="{FBCE4CE9-505D-4BA1-AEE7-1E34B919FA82}" presName="topSpace" presStyleCnt="0"/>
      <dgm:spPr/>
    </dgm:pt>
    <dgm:pt modelId="{D009D514-E9DA-4F00-BE37-A67535F59057}" type="pres">
      <dgm:prSet presAssocID="{FBCE4CE9-505D-4BA1-AEE7-1E34B919FA82}" presName="firstComp" presStyleCnt="0"/>
      <dgm:spPr/>
    </dgm:pt>
    <dgm:pt modelId="{D6546CBC-72BC-41DB-A417-1ACF43E8A6C5}" type="pres">
      <dgm:prSet presAssocID="{FBCE4CE9-505D-4BA1-AEE7-1E34B919FA82}" presName="firstChild" presStyleLbl="bgAccFollowNode1" presStyleIdx="2" presStyleCnt="4" custLinFactNeighborX="-2545" custLinFactNeighborY="6829"/>
      <dgm:spPr/>
      <dgm:t>
        <a:bodyPr/>
        <a:lstStyle/>
        <a:p>
          <a:endParaRPr lang="es-MX"/>
        </a:p>
      </dgm:t>
    </dgm:pt>
    <dgm:pt modelId="{F2A12A76-0085-49CB-B108-8EF29A337D93}" type="pres">
      <dgm:prSet presAssocID="{FBCE4CE9-505D-4BA1-AEE7-1E34B919FA82}" presName="firstChildTx" presStyleLbl="b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F145E369-3039-4A84-9DE8-FF11D4DAE530}" type="pres">
      <dgm:prSet presAssocID="{BDBBAFF5-313D-4BF4-8CDA-D5CDA86934DB}" presName="comp" presStyleCnt="0"/>
      <dgm:spPr/>
    </dgm:pt>
    <dgm:pt modelId="{5E514C35-6303-4A68-91C7-0054BAF1223E}" type="pres">
      <dgm:prSet presAssocID="{BDBBAFF5-313D-4BF4-8CDA-D5CDA86934DB}" presName="child" presStyleLbl="bgAccFollowNode1" presStyleIdx="3" presStyleCnt="4" custScaleX="100687" custScaleY="53282" custLinFactNeighborX="-652" custLinFactNeighborY="15341"/>
      <dgm:spPr/>
      <dgm:t>
        <a:bodyPr/>
        <a:lstStyle/>
        <a:p>
          <a:endParaRPr lang="es-MX"/>
        </a:p>
      </dgm:t>
    </dgm:pt>
    <dgm:pt modelId="{897BD985-743A-44F0-AB5B-59327B61D2F0}" type="pres">
      <dgm:prSet presAssocID="{BDBBAFF5-313D-4BF4-8CDA-D5CDA86934DB}" presName="childTx" presStyleLbl="b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741D9FB0-27EC-4098-8EC6-3E92B1FBB1E1}" type="pres">
      <dgm:prSet presAssocID="{FBCE4CE9-505D-4BA1-AEE7-1E34B919FA82}" presName="negSpace" presStyleCnt="0"/>
      <dgm:spPr/>
    </dgm:pt>
    <dgm:pt modelId="{B90F292E-1B55-48F7-914C-B71B1B70F74B}" type="pres">
      <dgm:prSet presAssocID="{FBCE4CE9-505D-4BA1-AEE7-1E34B919FA82}" presName="circle" presStyleLbl="node1" presStyleIdx="1" presStyleCnt="2"/>
      <dgm:spPr/>
    </dgm:pt>
  </dgm:ptLst>
  <dgm:cxnLst>
    <dgm:cxn modelId="{C85DBB20-D311-4B1F-AC0C-33F61FE900C0}" srcId="{179E25DB-C4FE-4FE5-B901-09F43B162B2A}" destId="{FBCE4CE9-505D-4BA1-AEE7-1E34B919FA82}" srcOrd="1" destOrd="0" parTransId="{96CDA77A-4CE9-4A86-8BFF-C2754CB505E5}" sibTransId="{33A96446-E047-4605-BF7F-29AC3F20D3CF}"/>
    <dgm:cxn modelId="{19BFA7F2-4C7B-4B19-84FC-BF5B8C854FAD}" type="presOf" srcId="{BDBBAFF5-313D-4BF4-8CDA-D5CDA86934DB}" destId="{897BD985-743A-44F0-AB5B-59327B61D2F0}" srcOrd="1" destOrd="0" presId="urn:microsoft.com/office/officeart/2005/8/layout/hList9"/>
    <dgm:cxn modelId="{92AD7600-1DFB-4C38-A7A3-CA46AC5A9F63}" type="presOf" srcId="{179E25DB-C4FE-4FE5-B901-09F43B162B2A}" destId="{FDCEE330-9C31-488E-9D75-981BDFDF7D8E}" srcOrd="0" destOrd="0" presId="urn:microsoft.com/office/officeart/2005/8/layout/hList9"/>
    <dgm:cxn modelId="{D4B4CA01-878A-430E-9E4F-72CF23E64918}" type="presOf" srcId="{B5AA6222-D436-49B1-B09D-6F692799637A}" destId="{9ADE0535-EC22-4656-831E-F824807FC8C1}" srcOrd="0" destOrd="0" presId="urn:microsoft.com/office/officeart/2005/8/layout/hList9"/>
    <dgm:cxn modelId="{3381BE8C-A0CA-4BE4-9F4A-318377B57B94}" type="presOf" srcId="{A31B3336-993D-483E-88BC-6ADB668882D2}" destId="{7980F161-D5B0-4996-B2F0-4CEE3FE11A7A}" srcOrd="0" destOrd="0" presId="urn:microsoft.com/office/officeart/2005/8/layout/hList9"/>
    <dgm:cxn modelId="{F8EE7108-CBD7-4D9A-8945-5D358D1179A5}" type="presOf" srcId="{A7B506E9-7404-44E3-9209-11B796FC573F}" destId="{F2A12A76-0085-49CB-B108-8EF29A337D93}" srcOrd="1" destOrd="0" presId="urn:microsoft.com/office/officeart/2005/8/layout/hList9"/>
    <dgm:cxn modelId="{B7B56D08-C38C-4F5F-AD6A-5ABE6EC3D332}" type="presOf" srcId="{A7B506E9-7404-44E3-9209-11B796FC573F}" destId="{D6546CBC-72BC-41DB-A417-1ACF43E8A6C5}" srcOrd="0" destOrd="0" presId="urn:microsoft.com/office/officeart/2005/8/layout/hList9"/>
    <dgm:cxn modelId="{24DE2A92-A373-40A3-ABE3-5D5992C84F60}" type="presOf" srcId="{FBCE4CE9-505D-4BA1-AEE7-1E34B919FA82}" destId="{B90F292E-1B55-48F7-914C-B71B1B70F74B}" srcOrd="0" destOrd="0" presId="urn:microsoft.com/office/officeart/2005/8/layout/hList9"/>
    <dgm:cxn modelId="{DAAF6272-1269-4812-A1DE-CE76A8142912}" srcId="{FBCE4CE9-505D-4BA1-AEE7-1E34B919FA82}" destId="{A7B506E9-7404-44E3-9209-11B796FC573F}" srcOrd="0" destOrd="0" parTransId="{E52F1266-4A96-49D0-8400-7BC295CFFA18}" sibTransId="{35F59FEA-B3C4-412D-AB4A-47940DEA39EB}"/>
    <dgm:cxn modelId="{7E5DA696-773B-4971-9E50-C5FD0D14058A}" type="presOf" srcId="{B5AA6222-D436-49B1-B09D-6F692799637A}" destId="{8CA98F4D-6D7A-45F3-A552-B831751ED696}" srcOrd="1" destOrd="0" presId="urn:microsoft.com/office/officeart/2005/8/layout/hList9"/>
    <dgm:cxn modelId="{FB3DD424-6E1B-4E72-B37A-676D48CF7AFE}" srcId="{A31B3336-993D-483E-88BC-6ADB668882D2}" destId="{B5AA6222-D436-49B1-B09D-6F692799637A}" srcOrd="0" destOrd="0" parTransId="{054BFD48-6B61-49CE-9AC3-0C335B3692D9}" sibTransId="{9D44C719-A529-49E8-BFB0-0D99E812AA87}"/>
    <dgm:cxn modelId="{75C63E4B-A34E-4BF1-809F-B5A5DD87A0F3}" srcId="{FBCE4CE9-505D-4BA1-AEE7-1E34B919FA82}" destId="{BDBBAFF5-313D-4BF4-8CDA-D5CDA86934DB}" srcOrd="1" destOrd="0" parTransId="{A99B4E4D-CF42-4DA0-A76D-DBD74979EC2A}" sibTransId="{050B1DD1-8D1E-490E-9A3D-D6C3039C4ECC}"/>
    <dgm:cxn modelId="{09A73B31-9541-4593-9555-EEFD050C66CE}" srcId="{A31B3336-993D-483E-88BC-6ADB668882D2}" destId="{1693E902-92BC-49DE-8CE0-E0FB37AA1B18}" srcOrd="1" destOrd="0" parTransId="{BF1845F9-4AF6-42DD-BD90-0000A8039B98}" sibTransId="{B38E9524-8131-48E0-B0DE-97557D6FF30D}"/>
    <dgm:cxn modelId="{4C89C152-6319-4667-9CA5-06B5C17EF4AE}" type="presOf" srcId="{1693E902-92BC-49DE-8CE0-E0FB37AA1B18}" destId="{45200B71-FCCA-47EE-A503-6282C0F63887}" srcOrd="0" destOrd="0" presId="urn:microsoft.com/office/officeart/2005/8/layout/hList9"/>
    <dgm:cxn modelId="{2FA2C70E-417E-47D7-AF6E-078340B6AB70}" type="presOf" srcId="{BDBBAFF5-313D-4BF4-8CDA-D5CDA86934DB}" destId="{5E514C35-6303-4A68-91C7-0054BAF1223E}" srcOrd="0" destOrd="0" presId="urn:microsoft.com/office/officeart/2005/8/layout/hList9"/>
    <dgm:cxn modelId="{EA7F3F14-1F6E-4973-A20E-988AD28EC5E1}" srcId="{179E25DB-C4FE-4FE5-B901-09F43B162B2A}" destId="{A31B3336-993D-483E-88BC-6ADB668882D2}" srcOrd="0" destOrd="0" parTransId="{E86F0680-A665-482F-B824-09DDE7CC650F}" sibTransId="{EF054D90-69DC-4F0D-B17D-0D8D76D779A2}"/>
    <dgm:cxn modelId="{DD266FB9-EFA3-4EBD-B316-40158EB33AAB}" type="presOf" srcId="{1693E902-92BC-49DE-8CE0-E0FB37AA1B18}" destId="{0B3A5D7C-66E9-40B7-8BE1-C0877AABAD64}" srcOrd="1" destOrd="0" presId="urn:microsoft.com/office/officeart/2005/8/layout/hList9"/>
    <dgm:cxn modelId="{DBA07378-7C1B-4C96-B682-FF91313BDE7F}" type="presParOf" srcId="{FDCEE330-9C31-488E-9D75-981BDFDF7D8E}" destId="{D96C370D-E300-4501-B18B-0A5AA9136D8E}" srcOrd="0" destOrd="0" presId="urn:microsoft.com/office/officeart/2005/8/layout/hList9"/>
    <dgm:cxn modelId="{606BD209-F144-4082-8F35-849FED32868C}" type="presParOf" srcId="{FDCEE330-9C31-488E-9D75-981BDFDF7D8E}" destId="{9BA7C7C9-A9AD-485E-BC70-09792F6E2098}" srcOrd="1" destOrd="0" presId="urn:microsoft.com/office/officeart/2005/8/layout/hList9"/>
    <dgm:cxn modelId="{A1A6CB4B-F35C-4C2B-8489-9A8E2798BD5E}" type="presParOf" srcId="{9BA7C7C9-A9AD-485E-BC70-09792F6E2098}" destId="{4425D505-13CF-4FB4-89CB-DF7C78A999A1}" srcOrd="0" destOrd="0" presId="urn:microsoft.com/office/officeart/2005/8/layout/hList9"/>
    <dgm:cxn modelId="{EC4B60C0-B806-47C0-B5FC-7AFEC2BAAC8C}" type="presParOf" srcId="{9BA7C7C9-A9AD-485E-BC70-09792F6E2098}" destId="{6EE55569-7EB1-41D9-A632-B99EE7F36628}" srcOrd="1" destOrd="0" presId="urn:microsoft.com/office/officeart/2005/8/layout/hList9"/>
    <dgm:cxn modelId="{8F6892C7-6E46-41E6-9FA2-2055816F3756}" type="presParOf" srcId="{6EE55569-7EB1-41D9-A632-B99EE7F36628}" destId="{9ADE0535-EC22-4656-831E-F824807FC8C1}" srcOrd="0" destOrd="0" presId="urn:microsoft.com/office/officeart/2005/8/layout/hList9"/>
    <dgm:cxn modelId="{659D3A7C-377C-4FC8-A960-0A202BE7867B}" type="presParOf" srcId="{6EE55569-7EB1-41D9-A632-B99EE7F36628}" destId="{8CA98F4D-6D7A-45F3-A552-B831751ED696}" srcOrd="1" destOrd="0" presId="urn:microsoft.com/office/officeart/2005/8/layout/hList9"/>
    <dgm:cxn modelId="{1394A985-F5F9-4464-A7E2-9CD9A7C5A1B2}" type="presParOf" srcId="{9BA7C7C9-A9AD-485E-BC70-09792F6E2098}" destId="{B2316342-C2BF-4D9C-A618-CDC6C26ACD65}" srcOrd="2" destOrd="0" presId="urn:microsoft.com/office/officeart/2005/8/layout/hList9"/>
    <dgm:cxn modelId="{83EB9E0B-BCF4-48C1-8AB0-9ED53A2F0BEC}" type="presParOf" srcId="{B2316342-C2BF-4D9C-A618-CDC6C26ACD65}" destId="{45200B71-FCCA-47EE-A503-6282C0F63887}" srcOrd="0" destOrd="0" presId="urn:microsoft.com/office/officeart/2005/8/layout/hList9"/>
    <dgm:cxn modelId="{B0058C56-F7BA-4549-BC30-ED905CD4D2BE}" type="presParOf" srcId="{B2316342-C2BF-4D9C-A618-CDC6C26ACD65}" destId="{0B3A5D7C-66E9-40B7-8BE1-C0877AABAD64}" srcOrd="1" destOrd="0" presId="urn:microsoft.com/office/officeart/2005/8/layout/hList9"/>
    <dgm:cxn modelId="{9BD01E92-DF5D-4221-9F1C-23CACF8B22FB}" type="presParOf" srcId="{FDCEE330-9C31-488E-9D75-981BDFDF7D8E}" destId="{BAD91B86-147D-443F-B965-B14CFAFE8025}" srcOrd="2" destOrd="0" presId="urn:microsoft.com/office/officeart/2005/8/layout/hList9"/>
    <dgm:cxn modelId="{42D0A36A-6DAF-45D8-94A6-C732EC864EE0}" type="presParOf" srcId="{FDCEE330-9C31-488E-9D75-981BDFDF7D8E}" destId="{7980F161-D5B0-4996-B2F0-4CEE3FE11A7A}" srcOrd="3" destOrd="0" presId="urn:microsoft.com/office/officeart/2005/8/layout/hList9"/>
    <dgm:cxn modelId="{05BC1C9B-5D15-4730-8EF6-CF0EB2D782D3}" type="presParOf" srcId="{FDCEE330-9C31-488E-9D75-981BDFDF7D8E}" destId="{EECF3DDF-1D2D-4F50-A6AD-46C85890D9AB}" srcOrd="4" destOrd="0" presId="urn:microsoft.com/office/officeart/2005/8/layout/hList9"/>
    <dgm:cxn modelId="{807A70A7-D48A-48B0-8F89-547D3E8ECD9D}" type="presParOf" srcId="{FDCEE330-9C31-488E-9D75-981BDFDF7D8E}" destId="{E4BCD9CC-BD2A-4D93-8C0B-DAD641D2273B}" srcOrd="5" destOrd="0" presId="urn:microsoft.com/office/officeart/2005/8/layout/hList9"/>
    <dgm:cxn modelId="{46C1B813-226E-4EBB-95EB-3C03DBAAB9A9}" type="presParOf" srcId="{FDCEE330-9C31-488E-9D75-981BDFDF7D8E}" destId="{FF2DE48F-C904-4AEE-9A7A-0C1DBCF2479C}" srcOrd="6" destOrd="0" presId="urn:microsoft.com/office/officeart/2005/8/layout/hList9"/>
    <dgm:cxn modelId="{2498CB6E-AF7B-489E-A4AB-FF199DDDB96F}" type="presParOf" srcId="{FF2DE48F-C904-4AEE-9A7A-0C1DBCF2479C}" destId="{A474FBDD-729A-4FE0-930D-81C2F5CADD1B}" srcOrd="0" destOrd="0" presId="urn:microsoft.com/office/officeart/2005/8/layout/hList9"/>
    <dgm:cxn modelId="{98C57DD4-EA24-4355-B7CD-FB3202989C7A}" type="presParOf" srcId="{FF2DE48F-C904-4AEE-9A7A-0C1DBCF2479C}" destId="{D009D514-E9DA-4F00-BE37-A67535F59057}" srcOrd="1" destOrd="0" presId="urn:microsoft.com/office/officeart/2005/8/layout/hList9"/>
    <dgm:cxn modelId="{C77345A3-8985-4D0B-BB49-7F78918F191B}" type="presParOf" srcId="{D009D514-E9DA-4F00-BE37-A67535F59057}" destId="{D6546CBC-72BC-41DB-A417-1ACF43E8A6C5}" srcOrd="0" destOrd="0" presId="urn:microsoft.com/office/officeart/2005/8/layout/hList9"/>
    <dgm:cxn modelId="{50952482-5230-41AE-AA52-CD20F2C51B13}" type="presParOf" srcId="{D009D514-E9DA-4F00-BE37-A67535F59057}" destId="{F2A12A76-0085-49CB-B108-8EF29A337D93}" srcOrd="1" destOrd="0" presId="urn:microsoft.com/office/officeart/2005/8/layout/hList9"/>
    <dgm:cxn modelId="{D9793413-3D9E-4EA2-919D-7DA5DA9B2723}" type="presParOf" srcId="{FF2DE48F-C904-4AEE-9A7A-0C1DBCF2479C}" destId="{F145E369-3039-4A84-9DE8-FF11D4DAE530}" srcOrd="2" destOrd="0" presId="urn:microsoft.com/office/officeart/2005/8/layout/hList9"/>
    <dgm:cxn modelId="{571E0D4A-4ABA-4E26-9857-39205AABA0A3}" type="presParOf" srcId="{F145E369-3039-4A84-9DE8-FF11D4DAE530}" destId="{5E514C35-6303-4A68-91C7-0054BAF1223E}" srcOrd="0" destOrd="0" presId="urn:microsoft.com/office/officeart/2005/8/layout/hList9"/>
    <dgm:cxn modelId="{EFF82094-962D-4671-8929-9CAAE668AAF9}" type="presParOf" srcId="{F145E369-3039-4A84-9DE8-FF11D4DAE530}" destId="{897BD985-743A-44F0-AB5B-59327B61D2F0}" srcOrd="1" destOrd="0" presId="urn:microsoft.com/office/officeart/2005/8/layout/hList9"/>
    <dgm:cxn modelId="{D3D974DB-7B45-4A85-89BB-4A4D1DC2180D}" type="presParOf" srcId="{FDCEE330-9C31-488E-9D75-981BDFDF7D8E}" destId="{741D9FB0-27EC-4098-8EC6-3E92B1FBB1E1}" srcOrd="7" destOrd="0" presId="urn:microsoft.com/office/officeart/2005/8/layout/hList9"/>
    <dgm:cxn modelId="{E3C61510-A605-40E9-86FC-AEB985B1B69A}" type="presParOf" srcId="{FDCEE330-9C31-488E-9D75-981BDFDF7D8E}" destId="{B90F292E-1B55-48F7-914C-B71B1B70F74B}" srcOrd="8" destOrd="0" presId="urn:microsoft.com/office/officeart/2005/8/layout/hList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F794AED-9764-40C2-9CDA-A47E34F99FF2}">
      <dsp:nvSpPr>
        <dsp:cNvPr id="0" name=""/>
        <dsp:cNvSpPr/>
      </dsp:nvSpPr>
      <dsp:spPr>
        <a:xfrm>
          <a:off x="0" y="343287"/>
          <a:ext cx="58838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A5B2CE-67A0-45F6-BBC9-4CCE2D9EB4BC}">
      <dsp:nvSpPr>
        <dsp:cNvPr id="0" name=""/>
        <dsp:cNvSpPr/>
      </dsp:nvSpPr>
      <dsp:spPr>
        <a:xfrm>
          <a:off x="265615" y="33977"/>
          <a:ext cx="4118669" cy="590400"/>
        </a:xfrm>
        <a:prstGeom prst="roundRect">
          <a:avLst/>
        </a:prstGeom>
        <a:solidFill>
          <a:srgbClr val="6E657D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676" tIns="0" rIns="15567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Es un plan específico</a:t>
          </a:r>
        </a:p>
      </dsp:txBody>
      <dsp:txXfrm>
        <a:off x="294436" y="62798"/>
        <a:ext cx="4061027" cy="532758"/>
      </dsp:txXfrm>
    </dsp:sp>
    <dsp:sp modelId="{51F3B47D-681C-4C84-B223-4D7F88AF849D}">
      <dsp:nvSpPr>
        <dsp:cNvPr id="0" name=""/>
        <dsp:cNvSpPr/>
      </dsp:nvSpPr>
      <dsp:spPr>
        <a:xfrm>
          <a:off x="0" y="1264599"/>
          <a:ext cx="58838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AEF837-B061-4FB9-8FC4-A29B3F3A9570}">
      <dsp:nvSpPr>
        <dsp:cNvPr id="0" name=""/>
        <dsp:cNvSpPr/>
      </dsp:nvSpPr>
      <dsp:spPr>
        <a:xfrm>
          <a:off x="341814" y="936235"/>
          <a:ext cx="4118669" cy="590400"/>
        </a:xfrm>
        <a:prstGeom prst="roundRect">
          <a:avLst/>
        </a:prstGeom>
        <a:solidFill>
          <a:srgbClr val="297E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676" tIns="0" rIns="15567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Permite identificar medidas, programas, actividades y proyectos para prevenir y reducir los riesgos asociado a desastres</a:t>
          </a:r>
          <a:endParaRPr lang="es-MX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0635" y="965056"/>
        <a:ext cx="4061027" cy="532758"/>
      </dsp:txXfrm>
    </dsp:sp>
    <dsp:sp modelId="{8F79D6AF-7896-421B-B3BD-3C85B3D6FA34}">
      <dsp:nvSpPr>
        <dsp:cNvPr id="0" name=""/>
        <dsp:cNvSpPr/>
      </dsp:nvSpPr>
      <dsp:spPr>
        <a:xfrm>
          <a:off x="0" y="2157688"/>
          <a:ext cx="58838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76000D-F032-4F59-97F9-45BC5FC964A9}">
      <dsp:nvSpPr>
        <dsp:cNvPr id="0" name=""/>
        <dsp:cNvSpPr/>
      </dsp:nvSpPr>
      <dsp:spPr>
        <a:xfrm>
          <a:off x="322765" y="1848377"/>
          <a:ext cx="4118669" cy="590400"/>
        </a:xfrm>
        <a:prstGeom prst="roundRect">
          <a:avLst/>
        </a:prstGeom>
        <a:solidFill>
          <a:srgbClr val="6058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676" tIns="0" rIns="155676" bIns="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Es elaborado por entidades de los tres niveles de gobierno</a:t>
          </a:r>
          <a:endParaRPr lang="es-ES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51586" y="1877198"/>
        <a:ext cx="4061027" cy="532758"/>
      </dsp:txXfrm>
    </dsp:sp>
    <dsp:sp modelId="{2307A929-D2AB-4FED-8AEE-3827FBE4D9F3}">
      <dsp:nvSpPr>
        <dsp:cNvPr id="0" name=""/>
        <dsp:cNvSpPr/>
      </dsp:nvSpPr>
      <dsp:spPr>
        <a:xfrm>
          <a:off x="0" y="3064888"/>
          <a:ext cx="5883812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2710599"/>
              <a:satOff val="100000"/>
              <a:lumOff val="-1470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B6D203-9DE9-4A1A-803F-9DAF62440942}">
      <dsp:nvSpPr>
        <dsp:cNvPr id="0" name=""/>
        <dsp:cNvSpPr/>
      </dsp:nvSpPr>
      <dsp:spPr>
        <a:xfrm>
          <a:off x="294190" y="2769688"/>
          <a:ext cx="4118669" cy="590400"/>
        </a:xfrm>
        <a:prstGeom prst="roundRect">
          <a:avLst/>
        </a:prstGeom>
        <a:solidFill>
          <a:srgbClr val="297E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5676" tIns="0" rIns="15567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kern="1200" dirty="0" smtClean="0">
              <a:latin typeface="Arial" panose="020B0604020202020204" pitchFamily="34" charset="0"/>
              <a:cs typeface="Arial" panose="020B0604020202020204" pitchFamily="34" charset="0"/>
            </a:rPr>
            <a:t>Se elaboran en concordancia al Plan Nacional de Gestión del Riesgo de Desastres</a:t>
          </a:r>
          <a:endParaRPr lang="es-ES" sz="14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23011" y="2798509"/>
        <a:ext cx="4061027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18E57-B513-44DA-B6F3-FE68DCC34AD1}">
      <dsp:nvSpPr>
        <dsp:cNvPr id="0" name=""/>
        <dsp:cNvSpPr/>
      </dsp:nvSpPr>
      <dsp:spPr>
        <a:xfrm rot="5400000">
          <a:off x="2630104" y="97992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rgbClr val="297E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/>
            <a:t>La ocupación ordenada y segura</a:t>
          </a:r>
          <a:endParaRPr lang="es-MX" sz="1200" b="1" kern="1200" dirty="0"/>
        </a:p>
      </dsp:txBody>
      <dsp:txXfrm rot="-5400000">
        <a:off x="2932264" y="234830"/>
        <a:ext cx="902150" cy="1036955"/>
      </dsp:txXfrm>
    </dsp:sp>
    <dsp:sp modelId="{8783C000-185E-48DD-B2AA-FE14BC210E15}">
      <dsp:nvSpPr>
        <dsp:cNvPr id="0" name=""/>
        <dsp:cNvSpPr/>
      </dsp:nvSpPr>
      <dsp:spPr>
        <a:xfrm>
          <a:off x="4068893" y="415756"/>
          <a:ext cx="1681222" cy="694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C85F3C-8021-499C-9F64-F78B67AE441A}">
      <dsp:nvSpPr>
        <dsp:cNvPr id="0" name=""/>
        <dsp:cNvSpPr/>
      </dsp:nvSpPr>
      <dsp:spPr>
        <a:xfrm rot="5400000">
          <a:off x="1184637" y="147268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rgbClr val="6058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400" kern="1200" dirty="0" smtClean="0"/>
            <a:t>Hacia el mediano y largo </a:t>
          </a:r>
          <a:r>
            <a:rPr lang="es-MX" sz="1400" kern="1200" dirty="0" err="1" smtClean="0"/>
            <a:t>pla</a:t>
          </a:r>
          <a:r>
            <a:rPr lang="es-MX" sz="1400" kern="1200" dirty="0" smtClean="0"/>
            <a:t> </a:t>
          </a:r>
          <a:r>
            <a:rPr lang="es-MX" sz="1400" kern="1200" dirty="0" err="1" smtClean="0"/>
            <a:t>zo</a:t>
          </a:r>
          <a:endParaRPr lang="es-MX" sz="1400" kern="1200" dirty="0"/>
        </a:p>
      </dsp:txBody>
      <dsp:txXfrm rot="-5400000">
        <a:off x="1486797" y="284106"/>
        <a:ext cx="902150" cy="1036955"/>
      </dsp:txXfrm>
    </dsp:sp>
    <dsp:sp modelId="{088D9295-2DF7-44AA-AFDA-CFEC08748ABF}">
      <dsp:nvSpPr>
        <dsp:cNvPr id="0" name=""/>
        <dsp:cNvSpPr/>
      </dsp:nvSpPr>
      <dsp:spPr>
        <a:xfrm rot="5400000">
          <a:off x="1910124" y="1405247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6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/>
            <a:t>Planificar</a:t>
          </a:r>
          <a:endParaRPr lang="es-MX" sz="1500" b="1" kern="1200" dirty="0"/>
        </a:p>
      </dsp:txBody>
      <dsp:txXfrm rot="-5400000">
        <a:off x="2212284" y="1542085"/>
        <a:ext cx="902150" cy="1036955"/>
      </dsp:txXfrm>
    </dsp:sp>
    <dsp:sp modelId="{79C593B1-EC9B-40FF-8C91-5C18C97FC737}">
      <dsp:nvSpPr>
        <dsp:cNvPr id="0" name=""/>
        <dsp:cNvSpPr/>
      </dsp:nvSpPr>
      <dsp:spPr>
        <a:xfrm>
          <a:off x="336351" y="1663532"/>
          <a:ext cx="1626989" cy="736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C94A93-3295-4A35-B074-E1E3D14C4CB8}">
      <dsp:nvSpPr>
        <dsp:cNvPr id="0" name=""/>
        <dsp:cNvSpPr/>
      </dsp:nvSpPr>
      <dsp:spPr>
        <a:xfrm rot="5400000">
          <a:off x="3354176" y="1414783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rgbClr val="60586C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>
              <a:solidFill>
                <a:schemeClr val="bg1"/>
              </a:solidFill>
            </a:rPr>
            <a:t>Acciones y medidas para evitar el riesgo futuro</a:t>
          </a:r>
          <a:endParaRPr lang="es-MX" sz="1200" kern="1200" dirty="0">
            <a:solidFill>
              <a:schemeClr val="bg1"/>
            </a:solidFill>
          </a:endParaRPr>
        </a:p>
      </dsp:txBody>
      <dsp:txXfrm rot="-5400000">
        <a:off x="3656336" y="1551621"/>
        <a:ext cx="902150" cy="1036955"/>
      </dsp:txXfrm>
    </dsp:sp>
    <dsp:sp modelId="{DD2CEFC2-8595-4FDE-9A68-217A6AF6FA5A}">
      <dsp:nvSpPr>
        <dsp:cNvPr id="0" name=""/>
        <dsp:cNvSpPr/>
      </dsp:nvSpPr>
      <dsp:spPr>
        <a:xfrm rot="5400000">
          <a:off x="2630104" y="2655449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rgbClr val="297E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El  futuro de manera sostenible</a:t>
          </a:r>
          <a:endParaRPr lang="es-MX" sz="1200" kern="1200" dirty="0"/>
        </a:p>
      </dsp:txBody>
      <dsp:txXfrm rot="-5400000">
        <a:off x="2932264" y="2792287"/>
        <a:ext cx="902150" cy="1036955"/>
      </dsp:txXfrm>
    </dsp:sp>
    <dsp:sp modelId="{1F6CE8AD-3132-4ED3-AED3-3B9B39029613}">
      <dsp:nvSpPr>
        <dsp:cNvPr id="0" name=""/>
        <dsp:cNvSpPr/>
      </dsp:nvSpPr>
      <dsp:spPr>
        <a:xfrm>
          <a:off x="4078426" y="2892253"/>
          <a:ext cx="1681222" cy="836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500" kern="1200" dirty="0">
            <a:solidFill>
              <a:schemeClr val="bg1"/>
            </a:solidFill>
          </a:endParaRPr>
        </a:p>
      </dsp:txBody>
      <dsp:txXfrm>
        <a:off x="4078426" y="2892253"/>
        <a:ext cx="1681222" cy="836877"/>
      </dsp:txXfrm>
    </dsp:sp>
    <dsp:sp modelId="{F12076C1-ADC3-47A9-B64E-E3C99A52D5B9}">
      <dsp:nvSpPr>
        <dsp:cNvPr id="0" name=""/>
        <dsp:cNvSpPr/>
      </dsp:nvSpPr>
      <dsp:spPr>
        <a:xfrm rot="5400000">
          <a:off x="1244619" y="2552513"/>
          <a:ext cx="1484567" cy="1459203"/>
        </a:xfrm>
        <a:prstGeom prst="hexagon">
          <a:avLst>
            <a:gd name="adj" fmla="val 25000"/>
            <a:gd name="vf" fmla="val 115470"/>
          </a:avLst>
        </a:prstGeom>
        <a:solidFill>
          <a:srgbClr val="60586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chemeClr val="bg1"/>
              </a:solidFill>
            </a:rPr>
            <a:t>Acciones, medidas y proyectos de carácter no estructural para evitar la configuración del riesgo</a:t>
          </a:r>
          <a:endParaRPr lang="es-MX" sz="1000" kern="1200" dirty="0">
            <a:solidFill>
              <a:schemeClr val="bg1"/>
            </a:solidFill>
          </a:endParaRPr>
        </a:p>
      </dsp:txBody>
      <dsp:txXfrm rot="-5400000">
        <a:off x="1498424" y="2785145"/>
        <a:ext cx="976957" cy="9939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E18E57-B513-44DA-B6F3-FE68DCC34AD1}">
      <dsp:nvSpPr>
        <dsp:cNvPr id="0" name=""/>
        <dsp:cNvSpPr/>
      </dsp:nvSpPr>
      <dsp:spPr>
        <a:xfrm rot="5400000">
          <a:off x="2630104" y="38240"/>
          <a:ext cx="1506471" cy="1430133"/>
        </a:xfrm>
        <a:prstGeom prst="hexagon">
          <a:avLst>
            <a:gd name="adj" fmla="val 25000"/>
            <a:gd name="vf" fmla="val 115470"/>
          </a:avLst>
        </a:prstGeom>
        <a:solidFill>
          <a:srgbClr val="297E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1" kern="1200" dirty="0" smtClean="0"/>
            <a:t>Acciones, medidas no estructurales</a:t>
          </a:r>
          <a:endParaRPr lang="es-MX" sz="1200" b="1" kern="1200" dirty="0"/>
        </a:p>
      </dsp:txBody>
      <dsp:txXfrm rot="-5400000">
        <a:off x="2900589" y="244788"/>
        <a:ext cx="965501" cy="1017037"/>
      </dsp:txXfrm>
    </dsp:sp>
    <dsp:sp modelId="{8783C000-185E-48DD-B2AA-FE14BC210E15}">
      <dsp:nvSpPr>
        <dsp:cNvPr id="0" name=""/>
        <dsp:cNvSpPr/>
      </dsp:nvSpPr>
      <dsp:spPr>
        <a:xfrm>
          <a:off x="4078426" y="406229"/>
          <a:ext cx="1681222" cy="694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200" b="0" kern="1200" dirty="0">
            <a:solidFill>
              <a:schemeClr val="bg1"/>
            </a:solidFill>
          </a:endParaRPr>
        </a:p>
      </dsp:txBody>
      <dsp:txXfrm>
        <a:off x="4078426" y="406229"/>
        <a:ext cx="1681222" cy="694154"/>
      </dsp:txXfrm>
    </dsp:sp>
    <dsp:sp modelId="{ECC85F3C-8021-499C-9F64-F78B67AE441A}">
      <dsp:nvSpPr>
        <dsp:cNvPr id="0" name=""/>
        <dsp:cNvSpPr/>
      </dsp:nvSpPr>
      <dsp:spPr>
        <a:xfrm rot="5400000">
          <a:off x="1243196" y="126569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rgbClr val="297E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Acciones y medidas a mediano y largo plazo</a:t>
          </a:r>
          <a:endParaRPr lang="es-MX" sz="1200" kern="1200" dirty="0"/>
        </a:p>
      </dsp:txBody>
      <dsp:txXfrm rot="-5400000">
        <a:off x="1545356" y="263407"/>
        <a:ext cx="902150" cy="1036955"/>
      </dsp:txXfrm>
    </dsp:sp>
    <dsp:sp modelId="{088D9295-2DF7-44AA-AFDA-CFEC08748ABF}">
      <dsp:nvSpPr>
        <dsp:cNvPr id="0" name=""/>
        <dsp:cNvSpPr/>
      </dsp:nvSpPr>
      <dsp:spPr>
        <a:xfrm rot="5400000">
          <a:off x="1919652" y="1386205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500" b="1" kern="1200" dirty="0" smtClean="0"/>
            <a:t>Planificar</a:t>
          </a:r>
          <a:endParaRPr lang="es-MX" sz="1500" b="1" kern="1200" dirty="0"/>
        </a:p>
      </dsp:txBody>
      <dsp:txXfrm rot="-5400000">
        <a:off x="2221812" y="1523043"/>
        <a:ext cx="902150" cy="1036955"/>
      </dsp:txXfrm>
    </dsp:sp>
    <dsp:sp modelId="{79C593B1-EC9B-40FF-8C91-5C18C97FC737}">
      <dsp:nvSpPr>
        <dsp:cNvPr id="0" name=""/>
        <dsp:cNvSpPr/>
      </dsp:nvSpPr>
      <dsp:spPr>
        <a:xfrm>
          <a:off x="336351" y="1663532"/>
          <a:ext cx="1626989" cy="7369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1400" kern="1200" dirty="0"/>
        </a:p>
      </dsp:txBody>
      <dsp:txXfrm>
        <a:off x="336351" y="1663532"/>
        <a:ext cx="1626989" cy="736935"/>
      </dsp:txXfrm>
    </dsp:sp>
    <dsp:sp modelId="{CEC94A93-3295-4A35-B074-E1E3D14C4CB8}">
      <dsp:nvSpPr>
        <dsp:cNvPr id="0" name=""/>
        <dsp:cNvSpPr/>
      </dsp:nvSpPr>
      <dsp:spPr>
        <a:xfrm rot="5400000">
          <a:off x="3354176" y="1414783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rgbClr val="297E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000" kern="1200" dirty="0" smtClean="0">
              <a:solidFill>
                <a:schemeClr val="bg1"/>
              </a:solidFill>
            </a:rPr>
            <a:t>Acciones, medidas, proyectos de carácter estructural  para reducir el riesgo</a:t>
          </a:r>
          <a:endParaRPr lang="es-MX" sz="1000" kern="1200" dirty="0">
            <a:solidFill>
              <a:schemeClr val="bg1"/>
            </a:solidFill>
          </a:endParaRPr>
        </a:p>
      </dsp:txBody>
      <dsp:txXfrm rot="-5400000">
        <a:off x="3656336" y="1551621"/>
        <a:ext cx="902150" cy="1036955"/>
      </dsp:txXfrm>
    </dsp:sp>
    <dsp:sp modelId="{DD2CEFC2-8595-4FDE-9A68-217A6AF6FA5A}">
      <dsp:nvSpPr>
        <dsp:cNvPr id="0" name=""/>
        <dsp:cNvSpPr/>
      </dsp:nvSpPr>
      <dsp:spPr>
        <a:xfrm rot="5400000">
          <a:off x="2658676" y="2655377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rgbClr val="297E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b="0" kern="1200" dirty="0" smtClean="0"/>
            <a:t>Gestionar la estrategia financiera</a:t>
          </a:r>
          <a:endParaRPr lang="es-MX" sz="1200" b="0" kern="1200" dirty="0"/>
        </a:p>
      </dsp:txBody>
      <dsp:txXfrm rot="-5400000">
        <a:off x="2960836" y="2792215"/>
        <a:ext cx="902150" cy="1036955"/>
      </dsp:txXfrm>
    </dsp:sp>
    <dsp:sp modelId="{1F6CE8AD-3132-4ED3-AED3-3B9B39029613}">
      <dsp:nvSpPr>
        <dsp:cNvPr id="0" name=""/>
        <dsp:cNvSpPr/>
      </dsp:nvSpPr>
      <dsp:spPr>
        <a:xfrm>
          <a:off x="4078426" y="2892253"/>
          <a:ext cx="1681222" cy="8368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MX" sz="3600" kern="1200" dirty="0">
            <a:solidFill>
              <a:schemeClr val="bg1"/>
            </a:solidFill>
          </a:endParaRPr>
        </a:p>
      </dsp:txBody>
      <dsp:txXfrm>
        <a:off x="4078426" y="2892253"/>
        <a:ext cx="1681222" cy="836877"/>
      </dsp:txXfrm>
    </dsp:sp>
    <dsp:sp modelId="{F12076C1-ADC3-47A9-B64E-E3C99A52D5B9}">
      <dsp:nvSpPr>
        <dsp:cNvPr id="0" name=""/>
        <dsp:cNvSpPr/>
      </dsp:nvSpPr>
      <dsp:spPr>
        <a:xfrm rot="5400000">
          <a:off x="1233667" y="2626800"/>
          <a:ext cx="1506471" cy="1310630"/>
        </a:xfrm>
        <a:prstGeom prst="hexagon">
          <a:avLst>
            <a:gd name="adj" fmla="val 25000"/>
            <a:gd name="vf" fmla="val 115470"/>
          </a:avLst>
        </a:prstGeom>
        <a:solidFill>
          <a:srgbClr val="297E9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/>
            <a:t>Acciones y medidas para reducir el riesgo existente</a:t>
          </a:r>
          <a:endParaRPr lang="es-MX" sz="1200" kern="1200" dirty="0"/>
        </a:p>
      </dsp:txBody>
      <dsp:txXfrm rot="-5400000">
        <a:off x="1535827" y="2763638"/>
        <a:ext cx="902150" cy="103695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47949-B308-4D0F-ABD3-85EF96D80866}">
      <dsp:nvSpPr>
        <dsp:cNvPr id="0" name=""/>
        <dsp:cNvSpPr/>
      </dsp:nvSpPr>
      <dsp:spPr>
        <a:xfrm>
          <a:off x="0" y="105763"/>
          <a:ext cx="3852472" cy="3852472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41FBC9-CC55-4363-97B1-E8BCDC0B19BF}">
      <dsp:nvSpPr>
        <dsp:cNvPr id="0" name=""/>
        <dsp:cNvSpPr/>
      </dsp:nvSpPr>
      <dsp:spPr>
        <a:xfrm>
          <a:off x="1878863" y="125507"/>
          <a:ext cx="4494551" cy="38445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Planificar para evitar la expansión desordenada de las ciudades</a:t>
          </a:r>
          <a:endParaRPr lang="es-MX" sz="1600" kern="1200" dirty="0"/>
        </a:p>
      </dsp:txBody>
      <dsp:txXfrm>
        <a:off x="1878863" y="125507"/>
        <a:ext cx="4494551" cy="816972"/>
      </dsp:txXfrm>
    </dsp:sp>
    <dsp:sp modelId="{458AF61B-B682-4293-8949-5F031A5CC87E}">
      <dsp:nvSpPr>
        <dsp:cNvPr id="0" name=""/>
        <dsp:cNvSpPr/>
      </dsp:nvSpPr>
      <dsp:spPr>
        <a:xfrm>
          <a:off x="505637" y="924414"/>
          <a:ext cx="2841198" cy="2841198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FBD87F-57C5-4C39-A066-AD85FC495DFA}">
      <dsp:nvSpPr>
        <dsp:cNvPr id="0" name=""/>
        <dsp:cNvSpPr/>
      </dsp:nvSpPr>
      <dsp:spPr>
        <a:xfrm>
          <a:off x="1926236" y="924414"/>
          <a:ext cx="4494551" cy="284119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2451115"/>
              <a:satOff val="-3409"/>
              <a:lumOff val="-130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Organizar, apropiadamente, el uso del suelo.</a:t>
          </a:r>
          <a:endParaRPr lang="es-MX" sz="1600" kern="1200" dirty="0"/>
        </a:p>
      </dsp:txBody>
      <dsp:txXfrm>
        <a:off x="1926236" y="924414"/>
        <a:ext cx="4494551" cy="818650"/>
      </dsp:txXfrm>
    </dsp:sp>
    <dsp:sp modelId="{1662956A-C507-480A-BBFC-FFDB9521A876}">
      <dsp:nvSpPr>
        <dsp:cNvPr id="0" name=""/>
        <dsp:cNvSpPr/>
      </dsp:nvSpPr>
      <dsp:spPr>
        <a:xfrm>
          <a:off x="1011274" y="1743064"/>
          <a:ext cx="1829924" cy="1829924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DDE5E9-0890-4240-B113-06C7253A1416}">
      <dsp:nvSpPr>
        <dsp:cNvPr id="0" name=""/>
        <dsp:cNvSpPr/>
      </dsp:nvSpPr>
      <dsp:spPr>
        <a:xfrm>
          <a:off x="1926236" y="1594937"/>
          <a:ext cx="4494551" cy="24690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4902230"/>
              <a:satOff val="-6819"/>
              <a:lumOff val="-26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Incorporar el componente prospectivo y correctivo  del riesgo de desastres en la planificación urbana.</a:t>
          </a:r>
          <a:endParaRPr lang="es-MX" sz="16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26236" y="1594937"/>
        <a:ext cx="4494551" cy="1104580"/>
      </dsp:txXfrm>
    </dsp:sp>
    <dsp:sp modelId="{59D1A7E7-8DE1-4E0F-A4B5-E98B9B3E5014}">
      <dsp:nvSpPr>
        <dsp:cNvPr id="0" name=""/>
        <dsp:cNvSpPr/>
      </dsp:nvSpPr>
      <dsp:spPr>
        <a:xfrm>
          <a:off x="1516911" y="2561715"/>
          <a:ext cx="818650" cy="818650"/>
        </a:xfrm>
        <a:prstGeom prst="pie">
          <a:avLst>
            <a:gd name="adj1" fmla="val 5400000"/>
            <a:gd name="adj2" fmla="val 16200000"/>
          </a:avLst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C87E453-3F58-4E0D-A1E4-5F627835F4A5}">
      <dsp:nvSpPr>
        <dsp:cNvPr id="0" name=""/>
        <dsp:cNvSpPr/>
      </dsp:nvSpPr>
      <dsp:spPr>
        <a:xfrm>
          <a:off x="1926236" y="2561715"/>
          <a:ext cx="4494551" cy="8186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kern="1200" dirty="0" smtClean="0">
              <a:latin typeface="Arial" panose="020B0604020202020204" pitchFamily="34" charset="0"/>
              <a:cs typeface="Arial" panose="020B0604020202020204" pitchFamily="34" charset="0"/>
            </a:rPr>
            <a:t>Mejorar, físicamente, los espacios públicos (barrios vulnerables), para hacerlos más accesibles y habitables.</a:t>
          </a:r>
          <a:endParaRPr lang="es-MX" sz="16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26236" y="2561715"/>
        <a:ext cx="4494551" cy="81865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DE0535-EC22-4656-831E-F824807FC8C1}">
      <dsp:nvSpPr>
        <dsp:cNvPr id="0" name=""/>
        <dsp:cNvSpPr/>
      </dsp:nvSpPr>
      <dsp:spPr>
        <a:xfrm>
          <a:off x="1217591" y="749391"/>
          <a:ext cx="2293763" cy="1529940"/>
        </a:xfrm>
        <a:prstGeom prst="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Planificar para asegurar la disponibilidad de recursos naturales para el presente y futuras generaciones a través del uso eficiente del suelo</a:t>
          </a:r>
          <a:endParaRPr lang="es-MX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84593" y="749391"/>
        <a:ext cx="1926761" cy="1529940"/>
      </dsp:txXfrm>
    </dsp:sp>
    <dsp:sp modelId="{45200B71-FCCA-47EE-A503-6282C0F63887}">
      <dsp:nvSpPr>
        <dsp:cNvPr id="0" name=""/>
        <dsp:cNvSpPr/>
      </dsp:nvSpPr>
      <dsp:spPr>
        <a:xfrm>
          <a:off x="1217591" y="2279331"/>
          <a:ext cx="2293763" cy="1529940"/>
        </a:xfrm>
        <a:prstGeom prst="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Planificar para que el desarrollo reduzca las inequidades sociales.</a:t>
          </a:r>
          <a:endParaRPr lang="es-MX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584593" y="2279331"/>
        <a:ext cx="1926761" cy="1529940"/>
      </dsp:txXfrm>
    </dsp:sp>
    <dsp:sp modelId="{7980F161-D5B0-4996-B2F0-4CEE3FE11A7A}">
      <dsp:nvSpPr>
        <dsp:cNvPr id="0" name=""/>
        <dsp:cNvSpPr/>
      </dsp:nvSpPr>
      <dsp:spPr>
        <a:xfrm>
          <a:off x="-5749" y="137720"/>
          <a:ext cx="1529175" cy="1529175"/>
        </a:xfrm>
        <a:prstGeom prst="ellipse">
          <a:avLst/>
        </a:prstGeom>
        <a:gradFill rotWithShape="0">
          <a:gsLst>
            <a:gs pos="0">
              <a:schemeClr val="accent6">
                <a:shade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shade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shade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Desarrollo</a:t>
          </a:r>
          <a:endParaRPr lang="es-MX" sz="2000" kern="1200" dirty="0"/>
        </a:p>
      </dsp:txBody>
      <dsp:txXfrm>
        <a:off x="218193" y="361662"/>
        <a:ext cx="1081291" cy="1081291"/>
      </dsp:txXfrm>
    </dsp:sp>
    <dsp:sp modelId="{D6546CBC-72BC-41DB-A417-1ACF43E8A6C5}">
      <dsp:nvSpPr>
        <dsp:cNvPr id="0" name=""/>
        <dsp:cNvSpPr/>
      </dsp:nvSpPr>
      <dsp:spPr>
        <a:xfrm>
          <a:off x="4989686" y="853870"/>
          <a:ext cx="2309522" cy="1529940"/>
        </a:xfrm>
        <a:prstGeom prst="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Planificar para regular el uso de terrenos. Suelo urbanizable y no urbanizable.</a:t>
          </a:r>
          <a:endParaRPr lang="es-MX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59210" y="853870"/>
        <a:ext cx="1939998" cy="1529940"/>
      </dsp:txXfrm>
    </dsp:sp>
    <dsp:sp modelId="{5E514C35-6303-4A68-91C7-0054BAF1223E}">
      <dsp:nvSpPr>
        <dsp:cNvPr id="0" name=""/>
        <dsp:cNvSpPr/>
      </dsp:nvSpPr>
      <dsp:spPr>
        <a:xfrm>
          <a:off x="5025472" y="2514039"/>
          <a:ext cx="2325388" cy="815182"/>
        </a:xfrm>
        <a:prstGeom prst="rect">
          <a:avLst/>
        </a:prstGeom>
        <a:solidFill>
          <a:schemeClr val="accent6">
            <a:alpha val="90000"/>
            <a:tint val="55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85344" rIns="85344" bIns="85344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Planificar respetando los espacios naturales o planteando soluciones para recuperarlos.</a:t>
          </a:r>
          <a:endParaRPr lang="es-MX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397535" y="2514039"/>
        <a:ext cx="1953326" cy="815182"/>
      </dsp:txXfrm>
    </dsp:sp>
    <dsp:sp modelId="{B90F292E-1B55-48F7-914C-B71B1B70F74B}">
      <dsp:nvSpPr>
        <dsp:cNvPr id="0" name=""/>
        <dsp:cNvSpPr/>
      </dsp:nvSpPr>
      <dsp:spPr>
        <a:xfrm>
          <a:off x="3848814" y="137720"/>
          <a:ext cx="1529175" cy="1529175"/>
        </a:xfrm>
        <a:prstGeom prst="ellipse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000" kern="1200" dirty="0" smtClean="0"/>
            <a:t>Sostenible</a:t>
          </a:r>
          <a:endParaRPr lang="es-MX" sz="2000" kern="1200" dirty="0"/>
        </a:p>
      </dsp:txBody>
      <dsp:txXfrm>
        <a:off x="4072756" y="361662"/>
        <a:ext cx="1081291" cy="10812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61A53B-387D-4514-A901-1F8078C22FCB}" type="datetimeFigureOut">
              <a:rPr lang="es-ES" smtClean="0"/>
              <a:t>26/11/2019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94D591-20EE-4A28-924E-04902978935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0151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4D591-20EE-4A28-924E-04902978935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4423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4D591-20EE-4A28-924E-04902978935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44230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4D591-20EE-4A28-924E-049029789356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0938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94D591-20EE-4A28-924E-049029789356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4423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3826CC85-4652-4E37-84FF-F994D29C619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26/11/2019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8439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26/11/2019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9817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26/11/2019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05536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26/11/2019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979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26/11/2019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07973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26/11/2019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730366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26/11/2019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1500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26/11/2019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6840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26/11/2019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76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26/11/2019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0072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250D8E-BDD5-4FCA-AF65-5D7D467B81A5}" type="datetimeFigureOut">
              <a:rPr lang="es-ES" smtClean="0"/>
              <a:t>26/11/2019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8688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250D8E-BDD5-4FCA-AF65-5D7D467B81A5}" type="datetimeFigureOut">
              <a:rPr lang="es-ES" smtClean="0"/>
              <a:t>26/11/2019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926022-19DB-4A30-B559-6D94506F9994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6B2C0702-D59E-46AD-95D3-4409EE03E386}"/>
              </a:ext>
            </a:extLst>
          </p:cNvPr>
          <p:cNvSpPr/>
          <p:nvPr userDrawn="1"/>
        </p:nvSpPr>
        <p:spPr>
          <a:xfrm>
            <a:off x="0" y="6356350"/>
            <a:ext cx="7452320" cy="501650"/>
          </a:xfrm>
          <a:prstGeom prst="rect">
            <a:avLst/>
          </a:prstGeom>
          <a:solidFill>
            <a:srgbClr val="297E9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47678209-1FA6-43CB-BD72-6F9556D51DE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1480"/>
            <a:ext cx="3528392" cy="439029"/>
          </a:xfrm>
          <a:prstGeom prst="rect">
            <a:avLst/>
          </a:prstGeom>
        </p:spPr>
      </p:pic>
      <p:cxnSp>
        <p:nvCxnSpPr>
          <p:cNvPr id="15" name="Conector recto 14">
            <a:extLst>
              <a:ext uri="{FF2B5EF4-FFF2-40B4-BE49-F238E27FC236}">
                <a16:creationId xmlns:a16="http://schemas.microsoft.com/office/drawing/2014/main" xmlns="" id="{F52DA105-675F-4A0C-B969-9903E1627AF7}"/>
              </a:ext>
            </a:extLst>
          </p:cNvPr>
          <p:cNvCxnSpPr/>
          <p:nvPr userDrawn="1"/>
        </p:nvCxnSpPr>
        <p:spPr>
          <a:xfrm>
            <a:off x="0" y="6309320"/>
            <a:ext cx="9144000" cy="0"/>
          </a:xfrm>
          <a:prstGeom prst="line">
            <a:avLst/>
          </a:prstGeom>
          <a:ln w="28575">
            <a:solidFill>
              <a:srgbClr val="297E96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Imagen 15">
            <a:extLst>
              <a:ext uri="{FF2B5EF4-FFF2-40B4-BE49-F238E27FC236}">
                <a16:creationId xmlns:a16="http://schemas.microsoft.com/office/drawing/2014/main" xmlns="" id="{B071E3CD-B151-479F-A9C1-711914AA00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3940" y="173833"/>
            <a:ext cx="1136906" cy="274321"/>
          </a:xfrm>
          <a:prstGeom prst="rect">
            <a:avLst/>
          </a:prstGeom>
        </p:spPr>
      </p:pic>
      <p:sp>
        <p:nvSpPr>
          <p:cNvPr id="17" name="Flecha: pentágono 16">
            <a:extLst>
              <a:ext uri="{FF2B5EF4-FFF2-40B4-BE49-F238E27FC236}">
                <a16:creationId xmlns:a16="http://schemas.microsoft.com/office/drawing/2014/main" xmlns="" id="{A3DE7958-1951-4868-B4CF-DC2EB88011BE}"/>
              </a:ext>
            </a:extLst>
          </p:cNvPr>
          <p:cNvSpPr/>
          <p:nvPr userDrawn="1"/>
        </p:nvSpPr>
        <p:spPr>
          <a:xfrm flipH="1">
            <a:off x="6948264" y="6356348"/>
            <a:ext cx="2195736" cy="501652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3F1E5DEE-C371-4750-9B0B-8DED41A4DA55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6434765"/>
            <a:ext cx="1656184" cy="333739"/>
          </a:xfrm>
          <a:prstGeom prst="rect">
            <a:avLst/>
          </a:prstGeom>
          <a:blipFill>
            <a:blip r:embed="rId16"/>
            <a:tile tx="0" ty="0" sx="100000" sy="100000" flip="none" algn="tl"/>
          </a:blipFill>
        </p:spPr>
      </p:pic>
    </p:spTree>
    <p:extLst>
      <p:ext uri="{BB962C8B-B14F-4D97-AF65-F5344CB8AC3E}">
        <p14:creationId xmlns:p14="http://schemas.microsoft.com/office/powerpoint/2010/main" val="26987387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7.emf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jpeg"/><Relationship Id="rId11" Type="http://schemas.openxmlformats.org/officeDocument/2006/relationships/image" Target="../media/image10.emf"/><Relationship Id="rId5" Type="http://schemas.openxmlformats.org/officeDocument/2006/relationships/image" Target="../media/image4.jpeg"/><Relationship Id="rId10" Type="http://schemas.openxmlformats.org/officeDocument/2006/relationships/image" Target="../media/image6.emf"/><Relationship Id="rId4" Type="http://schemas.openxmlformats.org/officeDocument/2006/relationships/image" Target="../media/image3.jpg"/><Relationship Id="rId9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video" Target="../media/media1.mp4"/><Relationship Id="rId7" Type="http://schemas.openxmlformats.org/officeDocument/2006/relationships/hyperlink" Target="https://www.iadb.org/es/desarrollo-urbano-y-vivienda/programa-ciudades-emergentes-y-sostenibles" TargetMode="External"/><Relationship Id="rId2" Type="http://schemas.microsoft.com/office/2007/relationships/media" Target="../media/media1.mp4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5.w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2.xml"/><Relationship Id="rId5" Type="http://schemas.openxmlformats.org/officeDocument/2006/relationships/image" Target="../media/image12.png"/><Relationship Id="rId10" Type="http://schemas.microsoft.com/office/2007/relationships/diagramDrawing" Target="../diagrams/drawing2.xml"/><Relationship Id="rId4" Type="http://schemas.openxmlformats.org/officeDocument/2006/relationships/notesSlide" Target="../notesSlides/notesSlide1.xml"/><Relationship Id="rId9" Type="http://schemas.openxmlformats.org/officeDocument/2006/relationships/diagramColors" Target="../diagrams/colors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slideLayout" Target="../slideLayouts/slideLayout2.xml"/><Relationship Id="rId7" Type="http://schemas.openxmlformats.org/officeDocument/2006/relationships/diagramLayout" Target="../diagrams/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diagramData" Target="../diagrams/data3.xml"/><Relationship Id="rId5" Type="http://schemas.openxmlformats.org/officeDocument/2006/relationships/image" Target="../media/image12.png"/><Relationship Id="rId10" Type="http://schemas.microsoft.com/office/2007/relationships/diagramDrawing" Target="../diagrams/drawing3.xml"/><Relationship Id="rId4" Type="http://schemas.openxmlformats.org/officeDocument/2006/relationships/notesSlide" Target="../notesSlides/notesSlide2.xml"/><Relationship Id="rId9" Type="http://schemas.openxmlformats.org/officeDocument/2006/relationships/diagramColors" Target="../diagrams/colors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ángulo 19"/>
          <p:cNvSpPr/>
          <p:nvPr/>
        </p:nvSpPr>
        <p:spPr>
          <a:xfrm>
            <a:off x="3178694" y="726885"/>
            <a:ext cx="2770360" cy="22079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84F21B17-4B53-4D60-9B8A-9FD188408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5685" y="874405"/>
            <a:ext cx="3576378" cy="52220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118B5CCD-9DDD-40E6-B82D-D9FA56C11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777628"/>
            <a:ext cx="1656184" cy="33373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B212B3F7-6595-484E-8149-1438DCD5B0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3168352" cy="39423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966376A9-5858-4000-AF48-C7FCEB29B360}"/>
              </a:ext>
            </a:extLst>
          </p:cNvPr>
          <p:cNvSpPr txBox="1">
            <a:spLocks/>
          </p:cNvSpPr>
          <p:nvPr/>
        </p:nvSpPr>
        <p:spPr>
          <a:xfrm>
            <a:off x="3635894" y="6410600"/>
            <a:ext cx="1872208" cy="3118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s-PE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Octubre  </a:t>
            </a:r>
            <a:r>
              <a:rPr lang="es-P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E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s-P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upo 20"/>
          <p:cNvGrpSpPr/>
          <p:nvPr/>
        </p:nvGrpSpPr>
        <p:grpSpPr>
          <a:xfrm>
            <a:off x="1627294" y="2263247"/>
            <a:ext cx="5663721" cy="1971278"/>
            <a:chOff x="2056821" y="2114728"/>
            <a:chExt cx="4416861" cy="1537304"/>
          </a:xfrm>
        </p:grpSpPr>
        <p:cxnSp>
          <p:nvCxnSpPr>
            <p:cNvPr id="13" name="Conector recto 12">
              <a:extLst>
                <a:ext uri="{FF2B5EF4-FFF2-40B4-BE49-F238E27FC236}">
                  <a16:creationId xmlns:a16="http://schemas.microsoft.com/office/drawing/2014/main" xmlns="" id="{4D0F0361-4B48-4065-908A-821FCE478C6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94107" y="3197197"/>
              <a:ext cx="2479575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>
                  <a:lumMod val="50000"/>
                  <a:lumOff val="50000"/>
                </a:sysClr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pic>
          <p:nvPicPr>
            <p:cNvPr id="14" name="Imagen 13">
              <a:extLst>
                <a:ext uri="{FF2B5EF4-FFF2-40B4-BE49-F238E27FC236}">
                  <a16:creationId xmlns:a16="http://schemas.microsoft.com/office/drawing/2014/main" xmlns="" id="{890548C0-75D5-4EEB-8445-861ED3AF6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056821" y="2324674"/>
              <a:ext cx="1809707" cy="1327358"/>
            </a:xfrm>
            <a:prstGeom prst="rect">
              <a:avLst/>
            </a:prstGeom>
          </p:spPr>
        </p:pic>
        <p:pic>
          <p:nvPicPr>
            <p:cNvPr id="15" name="Imagen 14">
              <a:extLst>
                <a:ext uri="{FF2B5EF4-FFF2-40B4-BE49-F238E27FC236}">
                  <a16:creationId xmlns:a16="http://schemas.microsoft.com/office/drawing/2014/main" xmlns="" id="{BAABB77B-CBC9-4B55-8B6D-44BF58B40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94107" y="2163899"/>
              <a:ext cx="2479575" cy="1033298"/>
            </a:xfrm>
            <a:prstGeom prst="rect">
              <a:avLst/>
            </a:prstGeom>
          </p:spPr>
        </p:pic>
        <p:graphicFrame>
          <p:nvGraphicFramePr>
            <p:cNvPr id="16" name="Objeto 15">
              <a:extLst>
                <a:ext uri="{FF2B5EF4-FFF2-40B4-BE49-F238E27FC236}">
                  <a16:creationId xmlns:a16="http://schemas.microsoft.com/office/drawing/2014/main" xmlns="" id="{2E5C1AF8-55DD-4D3C-97D9-096A48CB1DC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04534382"/>
                </p:ext>
              </p:extLst>
            </p:nvPr>
          </p:nvGraphicFramePr>
          <p:xfrm>
            <a:off x="3994106" y="3268327"/>
            <a:ext cx="2479575" cy="3477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89" name="CorelDRAW" r:id="rId9" imgW="15512796" imgH="2176587" progId="CorelDraw.Graphic.17">
                    <p:embed/>
                  </p:oleObj>
                </mc:Choice>
                <mc:Fallback>
                  <p:oleObj name="CorelDRAW" r:id="rId9" imgW="15512796" imgH="2176587" progId="CorelDraw.Graphic.17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0"/>
                        <a:stretch>
                          <a:fillRect/>
                        </a:stretch>
                      </p:blipFill>
                      <p:spPr>
                        <a:xfrm>
                          <a:off x="3994106" y="3268327"/>
                          <a:ext cx="2479575" cy="347721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17" name="Imagen 16">
              <a:extLst>
                <a:ext uri="{FF2B5EF4-FFF2-40B4-BE49-F238E27FC236}">
                  <a16:creationId xmlns:a16="http://schemas.microsoft.com/office/drawing/2014/main" xmlns="" id="{30CA19F1-776F-4A53-90F6-9C98166544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4049558" y="2114728"/>
              <a:ext cx="279878" cy="19753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1594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2D7A0AF7-EB4A-4339-B086-BE09E613BC1A}"/>
              </a:ext>
            </a:extLst>
          </p:cNvPr>
          <p:cNvSpPr txBox="1">
            <a:spLocks/>
          </p:cNvSpPr>
          <p:nvPr/>
        </p:nvSpPr>
        <p:spPr>
          <a:xfrm>
            <a:off x="450903" y="575371"/>
            <a:ext cx="8379587" cy="758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spcBef>
                <a:spcPct val="0"/>
              </a:spcBef>
            </a:pP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ENTIDADES CON PLANES APROBADOS  </a:t>
            </a:r>
          </a:p>
          <a:p>
            <a:pPr algn="l">
              <a:spcBef>
                <a:spcPct val="0"/>
              </a:spcBef>
            </a:pPr>
            <a:r>
              <a:rPr lang="es-PE" sz="18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	PERIODO 2019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4" name="Tabla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7642129"/>
              </p:ext>
            </p:extLst>
          </p:nvPr>
        </p:nvGraphicFramePr>
        <p:xfrm>
          <a:off x="120382" y="2403304"/>
          <a:ext cx="4160403" cy="1188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339"/>
                <a:gridCol w="2332064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PE" sz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NIVEL REGIONAL</a:t>
                      </a:r>
                      <a:endParaRPr lang="es-PE" sz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297E96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s-PE" sz="1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ENTIDAD</a:t>
                      </a:r>
                      <a:endParaRPr lang="es-PE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DOCUMENTO DE APROBACIÓN</a:t>
                      </a:r>
                    </a:p>
                    <a:p>
                      <a:pPr algn="ctr"/>
                      <a:endParaRPr lang="es-PE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Gobierno Regional de Ucayali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RER N°0129-2019-GRU-GR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6" name="Tabla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529782"/>
              </p:ext>
            </p:extLst>
          </p:nvPr>
        </p:nvGraphicFramePr>
        <p:xfrm>
          <a:off x="135372" y="3664691"/>
          <a:ext cx="4160403" cy="27427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98162"/>
                <a:gridCol w="2062241"/>
              </a:tblGrid>
              <a:tr h="427624">
                <a:tc gridSpan="2">
                  <a:txBody>
                    <a:bodyPr/>
                    <a:lstStyle/>
                    <a:p>
                      <a:pPr algn="ctr"/>
                      <a:r>
                        <a:rPr lang="es-PE" sz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 PROVINCIAL</a:t>
                      </a:r>
                      <a:endParaRPr lang="es-PE" sz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297E96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s-PE" sz="1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ENTIDAD</a:t>
                      </a:r>
                      <a:endParaRPr lang="es-PE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DOCUMENTO DE APROBACIÓN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Provincial de  Asunción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OM N°010-2019-MPA/A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Provincial de  Huaraz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  <a:latin typeface="Arial Narrow" panose="020B0606020202030204" pitchFamily="34" charset="0"/>
                        </a:rPr>
                        <a:t>OM N°144-MPH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Provincial de  Huari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OM N°022-2019-MPHI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Provincial de 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Sechura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RA N°796-2019-MPS/A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Provincial de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Aija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OM N°017-2019-MPA/A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Provincial de Callao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Acuerdo Consejo N°054-2019 AC/MPC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Provincial de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Casma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O.M. 029-2019-PC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Provincial de Huaylas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OM N°009-2019-MPH y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Cz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Provincial de Lima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RA N° 452-2019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Provincial de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Morropón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RA N°662-2019-MPM-CH-A-MP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Provincial de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Paucartambo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RA N°143-2019-MPP-C-MP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Provincial de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Pomabamba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OM N°015-2019-MPP-MP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Provincial de Tumbes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OM N°003-2019-MPT-CM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" name="Tabla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9914804"/>
              </p:ext>
            </p:extLst>
          </p:nvPr>
        </p:nvGraphicFramePr>
        <p:xfrm>
          <a:off x="4640697" y="1349111"/>
          <a:ext cx="4247914" cy="46884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814"/>
                <a:gridCol w="1943100"/>
              </a:tblGrid>
              <a:tr h="513938">
                <a:tc gridSpan="2">
                  <a:txBody>
                    <a:bodyPr/>
                    <a:lstStyle/>
                    <a:p>
                      <a:pPr algn="ctr"/>
                      <a:r>
                        <a:rPr lang="es-PE" sz="1200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DISTRITAL</a:t>
                      </a:r>
                      <a:endParaRPr lang="es-PE" sz="1200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297E96"/>
                    </a:solidFill>
                  </a:tcPr>
                </a:tc>
              </a:tr>
              <a:tr h="310769">
                <a:tc>
                  <a:txBody>
                    <a:bodyPr/>
                    <a:lstStyle/>
                    <a:p>
                      <a:pPr algn="ctr"/>
                      <a:r>
                        <a:rPr lang="es-PE" sz="1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ENTIDAD</a:t>
                      </a:r>
                      <a:endParaRPr lang="es-PE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PE" sz="1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DOCUMENTO DE APROBACIÓN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</a:t>
                      </a:r>
                      <a:r>
                        <a:rPr lang="es-PE" sz="900" u="none" strike="noStrike" dirty="0" smtClean="0">
                          <a:effectLst/>
                          <a:latin typeface="Arial Narrow" panose="020B0606020202030204" pitchFamily="34" charset="0"/>
                        </a:rPr>
                        <a:t>de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Catac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  <a:latin typeface="Arial Narrow" panose="020B0606020202030204" pitchFamily="34" charset="0"/>
                        </a:rPr>
                        <a:t>OM N°022-2019-MDC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</a:t>
                      </a:r>
                      <a:r>
                        <a:rPr lang="es-PE" sz="900" u="none" strike="noStrike" dirty="0" smtClean="0">
                          <a:effectLst/>
                          <a:latin typeface="Arial Narrow" panose="020B0606020202030204" pitchFamily="34" charset="0"/>
                        </a:rPr>
                        <a:t>de </a:t>
                      </a:r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Mi Perú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  <a:latin typeface="Arial Narrow" panose="020B0606020202030204" pitchFamily="34" charset="0"/>
                        </a:rPr>
                        <a:t>RA N°328-2019-MDMP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</a:t>
                      </a:r>
                      <a:r>
                        <a:rPr lang="es-PE" sz="900" u="none" strike="noStrike" dirty="0" smtClean="0">
                          <a:effectLst/>
                          <a:latin typeface="Arial Narrow" panose="020B0606020202030204" pitchFamily="34" charset="0"/>
                        </a:rPr>
                        <a:t>de </a:t>
                      </a:r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Pampas Chico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>
                          <a:effectLst/>
                          <a:latin typeface="Arial Narrow" panose="020B0606020202030204" pitchFamily="34" charset="0"/>
                        </a:rPr>
                        <a:t>OM N°023-2019-MDPCH-A</a:t>
                      </a:r>
                      <a:endParaRPr lang="es-PE" sz="900" b="0" i="0" u="none" strike="noStrike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</a:t>
                      </a:r>
                      <a:r>
                        <a:rPr lang="es-PE" sz="900" u="none" strike="noStrike" dirty="0" smtClean="0">
                          <a:effectLst/>
                          <a:latin typeface="Arial Narrow" panose="020B0606020202030204" pitchFamily="34" charset="0"/>
                        </a:rPr>
                        <a:t>de </a:t>
                      </a:r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Santiago de Surco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RA N° 1161-2019-RASS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</a:t>
                      </a:r>
                      <a:r>
                        <a:rPr lang="es-PE" sz="900" u="none" strike="noStrike" dirty="0" smtClean="0">
                          <a:effectLst/>
                          <a:latin typeface="Arial Narrow" panose="020B0606020202030204" pitchFamily="34" charset="0"/>
                        </a:rPr>
                        <a:t>de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Sondor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RA N°272-2019-MDS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de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Cachimayo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OM N°003-2019-MDC-CM-MD 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de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Carabayllo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RGM N°858-2019-GMMDC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de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Echarate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OM N°014-2019-MDE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de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Jangas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OM N°009-2019-MDJ/A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de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Kimbiri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Acuerdo de Consejo N°71-2019-MDK/CM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de La Arena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RA N°263-2019-MDLA/A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de La Victoria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RGM N°244-2019-GM-MLV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de Los Olivos I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ORDENANZA N° 511-CDLO (SISMO)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de Los Olivos II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ORDENANZA Nº 510-CDLO (INUNDACIÓN)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de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Megantoni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ORDENANZA N°06-2019-MDM/LC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Municipalidad Distrital de </a:t>
                      </a:r>
                      <a:r>
                        <a:rPr lang="es-PE" sz="900" u="none" strike="noStrike" dirty="0" err="1">
                          <a:effectLst/>
                          <a:latin typeface="Arial Narrow" panose="020B0606020202030204" pitchFamily="34" charset="0"/>
                        </a:rPr>
                        <a:t>Ollantaytambo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OM N°012-2019-MDO/CM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Municipalidad Distrital de Punta Hermosa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Aprobado por el GTGRD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Municipalidad Distrital de San Isidro  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RA N°90-2019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7290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Municipalidad Distrital de Santa Anita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Informe </a:t>
                      </a:r>
                      <a:r>
                        <a:rPr lang="es-PE" sz="900" u="none" strike="noStrike" dirty="0" smtClean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Técnico </a:t>
                      </a:r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N° 0067-2019-MDSA  Aprobado por el GTGRD 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Municipalidad Distrital de Surquillo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R.A N 231-2019-MDS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Municipalidad Distrital de Villa El Salvador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R.A N°250-2019-ALC/MVES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61906"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Municipalidad Distrital de Villa María del Triunfo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900" u="none" strike="noStrike" dirty="0">
                          <a:solidFill>
                            <a:schemeClr val="tx1"/>
                          </a:solidFill>
                          <a:effectLst/>
                          <a:latin typeface="Arial Narrow" panose="020B0606020202030204" pitchFamily="34" charset="0"/>
                        </a:rPr>
                        <a:t>Acta del Grupo de Trabajo</a:t>
                      </a:r>
                      <a:endParaRPr lang="es-PE" sz="900" b="0" i="0" u="none" strike="noStrike" dirty="0">
                        <a:solidFill>
                          <a:schemeClr val="tx1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la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8298950"/>
              </p:ext>
            </p:extLst>
          </p:nvPr>
        </p:nvGraphicFramePr>
        <p:xfrm>
          <a:off x="135372" y="1229003"/>
          <a:ext cx="4188978" cy="100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339"/>
                <a:gridCol w="2360639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s-PE" sz="1200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NIVEL NACIONAL</a:t>
                      </a:r>
                      <a:endParaRPr lang="es-PE" sz="1200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solidFill>
                      <a:srgbClr val="297E96"/>
                    </a:solidFill>
                  </a:tcPr>
                </a:tc>
              </a:tr>
              <a:tr h="252000">
                <a:tc>
                  <a:txBody>
                    <a:bodyPr/>
                    <a:lstStyle/>
                    <a:p>
                      <a:pPr algn="ctr"/>
                      <a:r>
                        <a:rPr lang="es-PE" sz="1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ENTIDAD</a:t>
                      </a:r>
                      <a:endParaRPr lang="es-PE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sz="1200" b="1" dirty="0" smtClean="0">
                          <a:solidFill>
                            <a:schemeClr val="tx1"/>
                          </a:solidFill>
                          <a:latin typeface="Arial Narrow" panose="020B0606020202030204" pitchFamily="34" charset="0"/>
                        </a:rPr>
                        <a:t>DOCUMENTO DE APROBACIÓN</a:t>
                      </a:r>
                      <a:endParaRPr lang="es-PE" sz="1200" b="1" dirty="0">
                        <a:solidFill>
                          <a:schemeClr val="tx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</a:tr>
              <a:tr h="360000"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Centro Vacacional </a:t>
                      </a:r>
                      <a:r>
                        <a:rPr lang="es-PE" sz="900" u="none" strike="noStrike" dirty="0" err="1" smtClean="0">
                          <a:effectLst/>
                          <a:latin typeface="Arial Narrow" panose="020B0606020202030204" pitchFamily="34" charset="0"/>
                        </a:rPr>
                        <a:t>Huampaní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85725" indent="0" algn="l" fontAlgn="ctr"/>
                      <a:r>
                        <a:rPr lang="es-PE" sz="900" u="none" strike="noStrike" dirty="0">
                          <a:effectLst/>
                          <a:latin typeface="Arial Narrow" panose="020B0606020202030204" pitchFamily="34" charset="0"/>
                        </a:rPr>
                        <a:t>RPD N°020-2019-CVH-PD</a:t>
                      </a:r>
                      <a:endParaRPr lang="es-PE" sz="9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5756" marR="5756" marT="575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80165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2D7A0AF7-EB4A-4339-B086-BE09E613BC1A}"/>
              </a:ext>
            </a:extLst>
          </p:cNvPr>
          <p:cNvSpPr txBox="1">
            <a:spLocks/>
          </p:cNvSpPr>
          <p:nvPr/>
        </p:nvSpPr>
        <p:spPr>
          <a:xfrm>
            <a:off x="-317242" y="963803"/>
            <a:ext cx="6441637" cy="758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AVANCES </a:t>
            </a:r>
          </a:p>
          <a:p>
            <a:pPr>
              <a:spcBef>
                <a:spcPct val="0"/>
              </a:spcBef>
            </a:pPr>
            <a:r>
              <a:rPr lang="es-PE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PERIODO </a:t>
            </a:r>
            <a:r>
              <a:rPr lang="es-PE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endParaRPr lang="es-PE" sz="16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ct val="0"/>
              </a:spcBef>
            </a:pPr>
            <a:endParaRPr lang="es-PE" sz="16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866350"/>
              </p:ext>
            </p:extLst>
          </p:nvPr>
        </p:nvGraphicFramePr>
        <p:xfrm>
          <a:off x="750867" y="2204686"/>
          <a:ext cx="3894306" cy="21685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4516"/>
                <a:gridCol w="1749790"/>
              </a:tblGrid>
              <a:tr h="18542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AVANCES</a:t>
                      </a:r>
                      <a:endParaRPr lang="es-PE" sz="2000" b="0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PE" sz="2000" b="0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7E9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P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Preparación</a:t>
                      </a:r>
                      <a:endParaRPr lang="es-PE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39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P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Diagnóstico</a:t>
                      </a:r>
                      <a:endParaRPr lang="es-PE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36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P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Formulación</a:t>
                      </a:r>
                      <a:endParaRPr lang="es-PE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20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P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Validación</a:t>
                      </a:r>
                      <a:endParaRPr lang="es-PE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12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TOTAL</a:t>
                      </a:r>
                      <a:endParaRPr lang="es-PE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PE" b="1" dirty="0" smtClean="0">
                          <a:solidFill>
                            <a:schemeClr val="bg1"/>
                          </a:solidFill>
                          <a:latin typeface="Arial Narrow" panose="020B0606020202030204" pitchFamily="34" charset="0"/>
                        </a:rPr>
                        <a:t>107</a:t>
                      </a:r>
                      <a:endParaRPr lang="es-PE" b="1" dirty="0">
                        <a:solidFill>
                          <a:schemeClr val="bg1"/>
                        </a:solidFill>
                        <a:latin typeface="Arial Narrow" panose="020B060602020203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</a:tr>
            </a:tbl>
          </a:graphicData>
        </a:graphic>
      </p:graphicFrame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A2D432E4-3AED-41EB-A5C8-111B8EDD39A5}"/>
              </a:ext>
            </a:extLst>
          </p:cNvPr>
          <p:cNvSpPr/>
          <p:nvPr/>
        </p:nvSpPr>
        <p:spPr>
          <a:xfrm>
            <a:off x="431448" y="5447214"/>
            <a:ext cx="399463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11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23 entidades priorizadas desestimaron la asistencia técnica ofrecida por el CENEPRED. 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261" y="699797"/>
            <a:ext cx="3664440" cy="5178304"/>
          </a:xfrm>
          <a:prstGeom prst="rect">
            <a:avLst/>
          </a:prstGeom>
        </p:spPr>
      </p:pic>
      <p:sp>
        <p:nvSpPr>
          <p:cNvPr id="11" name="Elipse 10"/>
          <p:cNvSpPr/>
          <p:nvPr/>
        </p:nvSpPr>
        <p:spPr>
          <a:xfrm>
            <a:off x="5316395" y="4987210"/>
            <a:ext cx="276899" cy="134273"/>
          </a:xfrm>
          <a:prstGeom prst="ellipse">
            <a:avLst/>
          </a:prstGeom>
          <a:solidFill>
            <a:srgbClr val="FEFF73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12" name="Elipse 11"/>
          <p:cNvSpPr/>
          <p:nvPr/>
        </p:nvSpPr>
        <p:spPr>
          <a:xfrm>
            <a:off x="5340229" y="5324238"/>
            <a:ext cx="253065" cy="15333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4" name="Rectángulo 3"/>
          <p:cNvSpPr/>
          <p:nvPr/>
        </p:nvSpPr>
        <p:spPr>
          <a:xfrm>
            <a:off x="5593294" y="4746984"/>
            <a:ext cx="1103187" cy="4804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3500"/>
              </a:lnSpc>
            </a:pPr>
            <a:r>
              <a:rPr lang="es-PE" dirty="0">
                <a:solidFill>
                  <a:prstClr val="black"/>
                </a:solidFill>
                <a:latin typeface="Arial Narrow" panose="020B0606020202030204" pitchFamily="34" charset="0"/>
              </a:rPr>
              <a:t>A</a:t>
            </a:r>
            <a:r>
              <a:rPr lang="es-PE" dirty="0" smtClean="0">
                <a:solidFill>
                  <a:prstClr val="black"/>
                </a:solidFill>
                <a:latin typeface="Arial Narrow" panose="020B0606020202030204" pitchFamily="34" charset="0"/>
              </a:rPr>
              <a:t>probados</a:t>
            </a:r>
            <a:endParaRPr lang="es-PE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5694629" y="5121483"/>
            <a:ext cx="1165704" cy="4804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00"/>
              </a:lnSpc>
            </a:pPr>
            <a:r>
              <a:rPr lang="es-PE" dirty="0" smtClean="0">
                <a:latin typeface="Arial Narrow" panose="020B0606020202030204" pitchFamily="34" charset="0"/>
              </a:rPr>
              <a:t>En Proceso</a:t>
            </a:r>
            <a:endParaRPr lang="es-PE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706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11F79AB9-9DFA-4485-89D1-85B32B73F1D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65"/>
          <a:stretch/>
        </p:blipFill>
        <p:spPr>
          <a:xfrm>
            <a:off x="535156" y="1030455"/>
            <a:ext cx="3871951" cy="4910426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96E7212-796D-4C78-96BA-8D21B8B9A9F0}"/>
              </a:ext>
            </a:extLst>
          </p:cNvPr>
          <p:cNvSpPr/>
          <p:nvPr/>
        </p:nvSpPr>
        <p:spPr>
          <a:xfrm>
            <a:off x="535157" y="2473770"/>
            <a:ext cx="198430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20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ASISTENCIA TÉCNICA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45454F4-B5B0-41F7-ACC3-39A4B16108D6}"/>
              </a:ext>
            </a:extLst>
          </p:cNvPr>
          <p:cNvSpPr/>
          <p:nvPr/>
        </p:nvSpPr>
        <p:spPr>
          <a:xfrm>
            <a:off x="535157" y="3181656"/>
            <a:ext cx="3093260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P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Es un </a:t>
            </a:r>
            <a:r>
              <a:rPr lang="es-ES" b="1" dirty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procedimiento metodológico, sistemático y continuo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 orientado a obtener un resultado objetivo y medible.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xmlns="" id="{3AEBF680-28C4-4CF1-B9FA-80EECF6114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323" y="1030455"/>
            <a:ext cx="2583710" cy="172247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F6C71E99-C2DB-45F3-B75E-F434B1968D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023" y="2659839"/>
            <a:ext cx="2296630" cy="1722473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xmlns="" id="{BBB2AB07-E8C2-44C2-BF9C-D9C6E57405C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8722" y="4289222"/>
            <a:ext cx="2330631" cy="1747974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245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8855009"/>
              </p:ext>
            </p:extLst>
          </p:nvPr>
        </p:nvGraphicFramePr>
        <p:xfrm>
          <a:off x="118552" y="1029994"/>
          <a:ext cx="8855001" cy="5196714"/>
        </p:xfrm>
        <a:graphic>
          <a:graphicData uri="http://schemas.openxmlformats.org/drawingml/2006/table">
            <a:tbl>
              <a:tblPr firstRow="1" firstCol="1" bandRow="1"/>
              <a:tblGrid>
                <a:gridCol w="1118065">
                  <a:extLst>
                    <a:ext uri="{9D8B030D-6E8A-4147-A177-3AD203B41FA5}">
                      <a16:colId xmlns="" xmlns:a16="http://schemas.microsoft.com/office/drawing/2014/main" val="2729670710"/>
                    </a:ext>
                  </a:extLst>
                </a:gridCol>
                <a:gridCol w="1367246">
                  <a:extLst>
                    <a:ext uri="{9D8B030D-6E8A-4147-A177-3AD203B41FA5}">
                      <a16:colId xmlns="" xmlns:a16="http://schemas.microsoft.com/office/drawing/2014/main" val="3884418258"/>
                    </a:ext>
                  </a:extLst>
                </a:gridCol>
                <a:gridCol w="2913690">
                  <a:extLst>
                    <a:ext uri="{9D8B030D-6E8A-4147-A177-3AD203B41FA5}">
                      <a16:colId xmlns="" xmlns:a16="http://schemas.microsoft.com/office/drawing/2014/main" val="2207854526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749434433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4207667349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1876324057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1449138501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3320788591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1551611276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1399827439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1225204111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4155532561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184840443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2875421098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4137970973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1057724980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1139074802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1472399158"/>
                    </a:ext>
                  </a:extLst>
                </a:gridCol>
                <a:gridCol w="216000">
                  <a:extLst>
                    <a:ext uri="{9D8B030D-6E8A-4147-A177-3AD203B41FA5}">
                      <a16:colId xmlns="" xmlns:a16="http://schemas.microsoft.com/office/drawing/2014/main" val="2702745307"/>
                    </a:ext>
                  </a:extLst>
                </a:gridCol>
              </a:tblGrid>
              <a:tr h="202408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CRONOGRAMA DE ASISTENCIA TÉCNICA </a:t>
                      </a:r>
                      <a:r>
                        <a:rPr lang="es-PE" sz="1200" b="1" dirty="0" smtClean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PPRRD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chemeClr val="bg1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es-PE" sz="1200" dirty="0">
                        <a:solidFill>
                          <a:schemeClr val="bg1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67833351"/>
                  </a:ext>
                </a:extLst>
              </a:tr>
              <a:tr h="1440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1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FASES </a:t>
                      </a:r>
                      <a:endParaRPr lang="es-PE" sz="11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rowSpan="2"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1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ACTIVIDADES</a:t>
                      </a:r>
                      <a:endParaRPr lang="es-PE" sz="11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6EFCE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1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NOVIEMBRE</a:t>
                      </a:r>
                      <a:endParaRPr lang="es-PE" sz="11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1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DICIEMBRE</a:t>
                      </a:r>
                      <a:endParaRPr lang="es-PE" sz="11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1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ENERO</a:t>
                      </a:r>
                      <a:endParaRPr lang="es-PE" sz="11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1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FEBRERO</a:t>
                      </a:r>
                      <a:endParaRPr lang="es-PE" sz="11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561062335"/>
                  </a:ext>
                </a:extLst>
              </a:tr>
              <a:tr h="14400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gridSpan="2"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800" b="1" dirty="0">
                          <a:solidFill>
                            <a:srgbClr val="0061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4°</a:t>
                      </a:r>
                      <a:endParaRPr lang="es-PE" sz="8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6EFCE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16969029"/>
                  </a:ext>
                </a:extLst>
              </a:tr>
              <a:tr h="2024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PREPARACIÓN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Organización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Conformación </a:t>
                      </a: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equipo técnico 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6795507"/>
                  </a:ext>
                </a:extLst>
              </a:tr>
              <a:tr h="432000">
                <a:tc row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DIAGNÓSTICO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Análisis institucional de la GRD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Evaluación de la capacidad operativa de las instituciones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696315149"/>
                  </a:ext>
                </a:extLst>
              </a:tr>
              <a:tr h="20240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Escenario </a:t>
                      </a:r>
                      <a:r>
                        <a:rPr lang="es-PE" sz="12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 Riesgos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Recopilación</a:t>
                      </a:r>
                      <a:r>
                        <a:rPr lang="es-PE" sz="1200" baseline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 información técnica.</a:t>
                      </a:r>
                      <a:endParaRPr lang="es-PE" sz="1200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Síntesis de eventos históricos de impactos de los desastres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09624512"/>
                  </a:ext>
                </a:extLst>
              </a:tr>
              <a:tr h="20240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365014903"/>
                  </a:ext>
                </a:extLst>
              </a:tr>
              <a:tr h="20240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30200294"/>
                  </a:ext>
                </a:extLst>
              </a:tr>
              <a:tr h="404816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Identificar y caracterizar el peligro, vulnerabilidad y niveles de riesgo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041705860"/>
                  </a:ext>
                </a:extLst>
              </a:tr>
              <a:tr h="202408">
                <a:tc row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FORMULACIÓN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Definición de objetivos</a:t>
                      </a: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Articulación de políticas y concordancia con los objetivos con los ejes del PLANAGERD GRD 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33123603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07162700"/>
                  </a:ext>
                </a:extLst>
              </a:tr>
              <a:tr h="20240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Identificación de acciones prioritarias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Identificar estratégicas, definir prioridades,</a:t>
                      </a:r>
                      <a:r>
                        <a:rPr lang="es-PE" sz="1200" baseline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articulación</a:t>
                      </a:r>
                      <a:r>
                        <a:rPr lang="es-PE" sz="1200" baseline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de</a:t>
                      </a: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Instrumentos  de planificación</a:t>
                      </a:r>
                      <a:r>
                        <a:rPr lang="es-PE" sz="1200" baseline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institucional.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57826433"/>
                  </a:ext>
                </a:extLst>
              </a:tr>
              <a:tr h="20240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808970399"/>
                  </a:ext>
                </a:extLst>
              </a:tr>
              <a:tr h="21600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98999369"/>
                  </a:ext>
                </a:extLst>
              </a:tr>
              <a:tr h="20240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Programación</a:t>
                      </a: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Matriz de acciones prioritarias (programas, proyectos y/o</a:t>
                      </a:r>
                      <a:r>
                        <a:rPr lang="es-PE" sz="1200" baseline="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actividades), indicador, meta, costo, fuente de financiamiento, responsable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4181310564"/>
                  </a:ext>
                </a:extLst>
              </a:tr>
              <a:tr h="360000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836500554"/>
                  </a:ext>
                </a:extLst>
              </a:tr>
              <a:tr h="20240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Programación de inversiones 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51014298"/>
                  </a:ext>
                </a:extLst>
              </a:tr>
              <a:tr h="20240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Implementación</a:t>
                      </a: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Financiamiento 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424804471"/>
                  </a:ext>
                </a:extLst>
              </a:tr>
              <a:tr h="20240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Monitoreo, seguimiento y evaluación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997444907"/>
                  </a:ext>
                </a:extLst>
              </a:tr>
              <a:tr h="202408"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VALIDACIÓN </a:t>
                      </a:r>
                      <a:r>
                        <a:rPr lang="es-PE" sz="1200" b="1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 APROBACION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b="1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Aprobación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Socialización y recepción de aportes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4099413"/>
                  </a:ext>
                </a:extLst>
              </a:tr>
              <a:tr h="20240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Elaboración del informa técnico legal 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968578627"/>
                  </a:ext>
                </a:extLst>
              </a:tr>
              <a:tr h="202408"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P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PE" sz="1200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Difusión del PPRRD</a:t>
                      </a: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PE" sz="1200" dirty="0">
                        <a:effectLst/>
                        <a:latin typeface="Arial Narrow" panose="020B0606020202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26722" marR="26722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923718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9971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>
            <a:extLst>
              <a:ext uri="{FF2B5EF4-FFF2-40B4-BE49-F238E27FC236}">
                <a16:creationId xmlns:a16="http://schemas.microsoft.com/office/drawing/2014/main" xmlns="" id="{2C063215-320D-4046-8BCA-D0AC77E85096}"/>
              </a:ext>
            </a:extLst>
          </p:cNvPr>
          <p:cNvGrpSpPr/>
          <p:nvPr/>
        </p:nvGrpSpPr>
        <p:grpSpPr>
          <a:xfrm>
            <a:off x="1099714" y="1409870"/>
            <a:ext cx="7443795" cy="4696838"/>
            <a:chOff x="3808046" y="1563224"/>
            <a:chExt cx="5056035" cy="3905200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00A8BD5F-DCF9-4552-9DBF-66AF0C9E25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08046" y="1563224"/>
              <a:ext cx="5056035" cy="3905200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E055E4BB-6C0B-4032-BC63-61DEF8469E64}"/>
                </a:ext>
              </a:extLst>
            </p:cNvPr>
            <p:cNvSpPr/>
            <p:nvPr/>
          </p:nvSpPr>
          <p:spPr>
            <a:xfrm>
              <a:off x="7591526" y="3350631"/>
              <a:ext cx="893465" cy="285455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Rectángulo 5">
              <a:extLst>
                <a:ext uri="{FF2B5EF4-FFF2-40B4-BE49-F238E27FC236}">
                  <a16:creationId xmlns:a16="http://schemas.microsoft.com/office/drawing/2014/main" xmlns="" id="{4A1C3E1E-96DC-4C6C-9687-DC54859E416A}"/>
                </a:ext>
              </a:extLst>
            </p:cNvPr>
            <p:cNvSpPr/>
            <p:nvPr/>
          </p:nvSpPr>
          <p:spPr>
            <a:xfrm>
              <a:off x="4702594" y="4749324"/>
              <a:ext cx="709168" cy="29204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Rectángulo 6">
              <a:extLst>
                <a:ext uri="{FF2B5EF4-FFF2-40B4-BE49-F238E27FC236}">
                  <a16:creationId xmlns:a16="http://schemas.microsoft.com/office/drawing/2014/main" xmlns="" id="{481CBF2D-E494-4F46-8FAC-E72BE9FE5B64}"/>
                </a:ext>
              </a:extLst>
            </p:cNvPr>
            <p:cNvSpPr/>
            <p:nvPr/>
          </p:nvSpPr>
          <p:spPr>
            <a:xfrm>
              <a:off x="5579318" y="4960867"/>
              <a:ext cx="666800" cy="231018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xmlns="" id="{DCB89447-23E4-4AB7-9786-46C10A37EBDC}"/>
                </a:ext>
              </a:extLst>
            </p:cNvPr>
            <p:cNvSpPr/>
            <p:nvPr/>
          </p:nvSpPr>
          <p:spPr>
            <a:xfrm>
              <a:off x="7591526" y="5041366"/>
              <a:ext cx="701115" cy="261277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1 Título">
            <a:extLst>
              <a:ext uri="{FF2B5EF4-FFF2-40B4-BE49-F238E27FC236}">
                <a16:creationId xmlns:a16="http://schemas.microsoft.com/office/drawing/2014/main" xmlns="" id="{F0751AC2-7748-4386-95E4-EAC966236949}"/>
              </a:ext>
            </a:extLst>
          </p:cNvPr>
          <p:cNvSpPr txBox="1">
            <a:spLocks/>
          </p:cNvSpPr>
          <p:nvPr/>
        </p:nvSpPr>
        <p:spPr>
          <a:xfrm>
            <a:off x="340657" y="690665"/>
            <a:ext cx="7067156" cy="719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PE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REQUISITOS PARA </a:t>
            </a:r>
            <a:r>
              <a:rPr lang="es-PE" sz="1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kumimoji="0" lang="es-PE" sz="1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ASISTENCIA TÉCNICA: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40657" y="1724264"/>
            <a:ext cx="199296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es-PE" sz="1400" b="1" dirty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CONFORMACIÓN </a:t>
            </a:r>
            <a:r>
              <a:rPr lang="es-PE" sz="1400" b="1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</a:t>
            </a:r>
          </a:p>
          <a:p>
            <a:pPr lvl="0">
              <a:spcBef>
                <a:spcPct val="0"/>
              </a:spcBef>
              <a:defRPr/>
            </a:pPr>
            <a:r>
              <a:rPr lang="es-PE" sz="1400" b="1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PE" sz="1400" b="1" dirty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EQUIPO TÉCNICO</a:t>
            </a:r>
            <a:endParaRPr lang="es-PE" sz="1400" dirty="0">
              <a:solidFill>
                <a:srgbClr val="297E96"/>
              </a:solidFill>
              <a:latin typeface="Calibri Light" panose="020F03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3766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38B9C77-1D12-42BA-908C-3218817551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181" y="759418"/>
            <a:ext cx="3532177" cy="5339164"/>
          </a:xfrm>
          <a:prstGeom prst="rect">
            <a:avLst/>
          </a:prstGeom>
        </p:spPr>
      </p:pic>
      <p:grpSp>
        <p:nvGrpSpPr>
          <p:cNvPr id="6" name="Grupo 5">
            <a:extLst>
              <a:ext uri="{FF2B5EF4-FFF2-40B4-BE49-F238E27FC236}">
                <a16:creationId xmlns:a16="http://schemas.microsoft.com/office/drawing/2014/main" xmlns="" id="{8F35C264-4597-4E2E-92AB-B4FA8C6E1310}"/>
              </a:ext>
            </a:extLst>
          </p:cNvPr>
          <p:cNvGrpSpPr/>
          <p:nvPr/>
        </p:nvGrpSpPr>
        <p:grpSpPr>
          <a:xfrm>
            <a:off x="4722058" y="759418"/>
            <a:ext cx="3800761" cy="5339164"/>
            <a:chOff x="4722058" y="759418"/>
            <a:chExt cx="3800761" cy="5339164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xmlns="" id="{D9090111-799B-40C2-9CE1-5180D90330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2058" y="759418"/>
              <a:ext cx="3800761" cy="5339164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xmlns="" id="{36859796-E84E-4427-9DF4-6E2A559BBAD1}"/>
                </a:ext>
              </a:extLst>
            </p:cNvPr>
            <p:cNvSpPr/>
            <p:nvPr/>
          </p:nvSpPr>
          <p:spPr>
            <a:xfrm>
              <a:off x="5310131" y="1344058"/>
              <a:ext cx="2974554" cy="1134737"/>
            </a:xfrm>
            <a:prstGeom prst="rect">
              <a:avLst/>
            </a:prstGeom>
            <a:noFill/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P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829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ABFF5E6F-2FC3-4B8F-95AB-F6411A7875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09" y="889782"/>
            <a:ext cx="7886700" cy="1043949"/>
          </a:xfrm>
        </p:spPr>
        <p:txBody>
          <a:bodyPr>
            <a:normAutofit/>
          </a:bodyPr>
          <a:lstStyle/>
          <a:p>
            <a:r>
              <a:rPr lang="es-ES" sz="2000" b="1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SOBRE EL DESARROLLO SOSTENIBLE</a:t>
            </a:r>
            <a:endParaRPr lang="es-ES" sz="2000" b="1" dirty="0">
              <a:solidFill>
                <a:srgbClr val="297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198CB014-3C2A-4C55-A1B1-B69AAD54E2EE}"/>
              </a:ext>
            </a:extLst>
          </p:cNvPr>
          <p:cNvSpPr/>
          <p:nvPr/>
        </p:nvSpPr>
        <p:spPr>
          <a:xfrm>
            <a:off x="3665702" y="3152897"/>
            <a:ext cx="45489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Lograr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que las ciudades y los asentamientos humanos sean inclusivos, seguros, resilientes y sostenibles.</a:t>
            </a:r>
          </a:p>
        </p:txBody>
      </p:sp>
      <p:pic>
        <p:nvPicPr>
          <p:cNvPr id="8" name="Marcador de contenido 4">
            <a:extLst>
              <a:ext uri="{FF2B5EF4-FFF2-40B4-BE49-F238E27FC236}">
                <a16:creationId xmlns:a16="http://schemas.microsoft.com/office/drawing/2014/main" xmlns="" id="{908FD525-6790-424C-BFBC-80509913F6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5096" t="40100" r="18629" b="38303"/>
          <a:stretch/>
        </p:blipFill>
        <p:spPr>
          <a:xfrm>
            <a:off x="770548" y="2090539"/>
            <a:ext cx="2591449" cy="2675045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3665702" y="2299954"/>
            <a:ext cx="25851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Objetivo 11</a:t>
            </a:r>
            <a:endParaRPr lang="es-MX" b="1" dirty="0"/>
          </a:p>
        </p:txBody>
      </p:sp>
    </p:spTree>
    <p:extLst>
      <p:ext uri="{BB962C8B-B14F-4D97-AF65-F5344CB8AC3E}">
        <p14:creationId xmlns:p14="http://schemas.microsoft.com/office/powerpoint/2010/main" val="199386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 ciudades emergentes a ciudades sostenibles- la oportunidad de las ciudades latinoamericanas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803199"/>
            <a:ext cx="9144000" cy="5143500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262921" y="3243058"/>
            <a:ext cx="661815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>
                <a:hlinkClick r:id="rId7"/>
              </a:rPr>
              <a:t>https://www.iadb.org/es/desarrollo-urbano-y-vivienda/programa-ciudades-emergentes-y-sostenibles</a:t>
            </a:r>
            <a:endParaRPr lang="es-MX" dirty="0"/>
          </a:p>
        </p:txBody>
      </p:sp>
      <p:graphicFrame>
        <p:nvGraphicFramePr>
          <p:cNvPr id="2" name="1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4657427"/>
              </p:ext>
            </p:extLst>
          </p:nvPr>
        </p:nvGraphicFramePr>
        <p:xfrm>
          <a:off x="809625" y="1766154"/>
          <a:ext cx="7524750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Objeto empaquetador del shell" showAsIcon="1" r:id="rId8" imgW="8548920" imgH="685800" progId="Package">
                  <p:embed/>
                </p:oleObj>
              </mc:Choice>
              <mc:Fallback>
                <p:oleObj name="Objeto empaquetador del shell" showAsIcon="1" r:id="rId8" imgW="8548920" imgH="685800" progId="Package">
                  <p:embed/>
                  <p:pic>
                    <p:nvPicPr>
                      <p:cNvPr id="0" name="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625" y="1766154"/>
                        <a:ext cx="7524750" cy="99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/>
        </p:nvSpPr>
        <p:spPr>
          <a:xfrm>
            <a:off x="3669189" y="917748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VIDEO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524670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612775" y="1454605"/>
            <a:ext cx="418407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b="1" dirty="0" smtClean="0">
                <a:latin typeface="Arial" panose="020B0604020202020204" pitchFamily="34" charset="0"/>
                <a:cs typeface="Arial" panose="020B0604020202020204" pitchFamily="34" charset="0"/>
              </a:rPr>
              <a:t>Según el Banco Interamericano de Desarrollo (BID):</a:t>
            </a:r>
          </a:p>
          <a:p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América Latina y el Caribe es la región en desarrollo más urbanizada del planeta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8 de cada 10 personas vive en ciudades.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Entre </a:t>
            </a:r>
            <a:r>
              <a:rPr lang="es-ES" dirty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1950 y 2014, </a:t>
            </a:r>
            <a:r>
              <a:rPr lang="es-ES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población urbana aumentó del</a:t>
            </a:r>
            <a:r>
              <a:rPr lang="es-ES" dirty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50 al </a:t>
            </a:r>
            <a:r>
              <a:rPr lang="es-ES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80%.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Se estima que para el 2050, la cifra alcance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el 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86%.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E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AutoShape 4" descr="Resultado de imagen de població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sp>
        <p:nvSpPr>
          <p:cNvPr id="3" name="AutoShape 7" descr="Resultado de imagen de población urban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3082" name="Picture 10" descr="América Latina y el Cari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90" t="32076" r="26278" b="4909"/>
          <a:stretch/>
        </p:blipFill>
        <p:spPr bwMode="auto">
          <a:xfrm>
            <a:off x="5186596" y="1798820"/>
            <a:ext cx="3454228" cy="355266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3885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394083" y="1290751"/>
            <a:ext cx="65207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 </a:t>
            </a:r>
            <a:r>
              <a:rPr lang="es-ES" dirty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ciudades latinoamericanas son extremadamente vulnerables a eventos climáticos extremos, sequías e </a:t>
            </a:r>
            <a:r>
              <a:rPr lang="es-ES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inundaciones.</a:t>
            </a:r>
          </a:p>
          <a:p>
            <a:pPr marL="285750" indent="-285750" algn="just">
              <a:buFont typeface="Wingdings" panose="05000000000000000000" pitchFamily="2" charset="2"/>
              <a:buChar char="q"/>
            </a:pP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</a:pP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S" dirty="0" smtClean="0">
                <a:latin typeface="Arial" panose="020B0604020202020204" pitchFamily="34" charset="0"/>
                <a:cs typeface="Arial" panose="020B0604020202020204" pitchFamily="34" charset="0"/>
              </a:rPr>
              <a:t>res </a:t>
            </a:r>
            <a:r>
              <a:rPr lang="es-ES" dirty="0">
                <a:latin typeface="Arial" panose="020B0604020202020204" pitchFamily="34" charset="0"/>
                <a:cs typeface="Arial" panose="020B0604020202020204" pitchFamily="34" charset="0"/>
              </a:rPr>
              <a:t>cuartas partes de los latinoamericanos viven en áreas costeras bajas. </a:t>
            </a:r>
            <a:endParaRPr lang="es-MX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utoShape 2" descr="Resultado de imagen de AREAS COSTERA BAJA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003" y="3177916"/>
            <a:ext cx="3996945" cy="2513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802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/>
          <p:cNvSpPr txBox="1">
            <a:spLocks/>
          </p:cNvSpPr>
          <p:nvPr/>
        </p:nvSpPr>
        <p:spPr>
          <a:xfrm>
            <a:off x="388970" y="3487286"/>
            <a:ext cx="8405406" cy="12285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endParaRPr lang="es-PE" sz="2200" b="1" dirty="0" smtClean="0">
              <a:solidFill>
                <a:srgbClr val="028C9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s-PE" sz="1600" b="1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IMPORTANCIA DE LOS 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s-PE" sz="1600" b="1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PLANES DE PREVENCIÓN Y REDUCCIÓN DEL RIESGO DE DESASTRES</a:t>
            </a:r>
            <a:endParaRPr lang="es-PE" sz="1600" b="1" dirty="0">
              <a:solidFill>
                <a:srgbClr val="297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s-PE" sz="1600" b="1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EL DESARROLLO SOSTENIBLE</a:t>
            </a:r>
          </a:p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s-PE" sz="1600" b="1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PE" sz="1600" b="1" dirty="0">
              <a:solidFill>
                <a:srgbClr val="297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="" xmlns:a16="http://schemas.microsoft.com/office/drawing/2014/main" id="{6F9B144F-D3BA-4E2F-9115-353A6C2FEF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806"/>
          <a:stretch/>
        </p:blipFill>
        <p:spPr>
          <a:xfrm>
            <a:off x="3362847" y="2924944"/>
            <a:ext cx="2457653" cy="16356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118B5CCD-9DDD-40E6-B82D-D9FA56C117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5777628"/>
            <a:ext cx="1656184" cy="333739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</p:pic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B212B3F7-6595-484E-8149-1438DCD5B0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32656"/>
            <a:ext cx="3168352" cy="39423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="" xmlns:a16="http://schemas.microsoft.com/office/drawing/2014/main" id="{966376A9-5858-4000-AF48-C7FCEB29B360}"/>
              </a:ext>
            </a:extLst>
          </p:cNvPr>
          <p:cNvSpPr txBox="1">
            <a:spLocks/>
          </p:cNvSpPr>
          <p:nvPr/>
        </p:nvSpPr>
        <p:spPr>
          <a:xfrm>
            <a:off x="3635894" y="6410600"/>
            <a:ext cx="1872208" cy="3118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lnSpc>
                <a:spcPct val="100000"/>
              </a:lnSpc>
              <a:spcAft>
                <a:spcPts val="0"/>
              </a:spcAft>
            </a:pPr>
            <a:r>
              <a:rPr lang="es-PE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Octubre  </a:t>
            </a:r>
            <a:r>
              <a:rPr lang="es-PE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</a:t>
            </a:r>
            <a:r>
              <a:rPr lang="es-PE" sz="9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  <a:endParaRPr lang="es-PE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2286630" y="5114624"/>
            <a:ext cx="457073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PE" sz="11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ENA ELICIA CORAL POMA</a:t>
            </a:r>
          </a:p>
          <a:p>
            <a:pPr algn="ctr"/>
            <a:r>
              <a:rPr lang="es-PE" sz="11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Directora de </a:t>
            </a:r>
            <a:r>
              <a:rPr lang="es-P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y Asistencia Técnica</a:t>
            </a:r>
          </a:p>
          <a:p>
            <a:pPr algn="ctr"/>
            <a:r>
              <a:rPr lang="es-PE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CENEPRED</a:t>
            </a:r>
          </a:p>
        </p:txBody>
      </p:sp>
    </p:spTree>
    <p:extLst>
      <p:ext uri="{BB962C8B-B14F-4D97-AF65-F5344CB8AC3E}">
        <p14:creationId xmlns:p14="http://schemas.microsoft.com/office/powerpoint/2010/main" val="88180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219053293"/>
              </p:ext>
            </p:extLst>
          </p:nvPr>
        </p:nvGraphicFramePr>
        <p:xfrm>
          <a:off x="1419068" y="1876685"/>
          <a:ext cx="6420788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58631" y="779489"/>
            <a:ext cx="7886700" cy="1151043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APLICANDO EL CONCEPTO DE SOSTENIBILIDAD</a:t>
            </a:r>
            <a:endParaRPr lang="es-MX" sz="1800" b="1" dirty="0">
              <a:solidFill>
                <a:srgbClr val="297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2657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1 Título"/>
          <p:cNvSpPr>
            <a:spLocks noGrp="1"/>
          </p:cNvSpPr>
          <p:nvPr>
            <p:ph type="title"/>
          </p:nvPr>
        </p:nvSpPr>
        <p:spPr>
          <a:xfrm>
            <a:off x="673621" y="659567"/>
            <a:ext cx="7886700" cy="941181"/>
          </a:xfrm>
        </p:spPr>
        <p:txBody>
          <a:bodyPr>
            <a:normAutofit/>
          </a:bodyPr>
          <a:lstStyle/>
          <a:p>
            <a:r>
              <a:rPr lang="es-MX" sz="1800" b="1" dirty="0" smtClean="0">
                <a:solidFill>
                  <a:srgbClr val="297E9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REFLEXIONES FINALES</a:t>
            </a:r>
            <a:endParaRPr lang="es-MX" sz="1800" b="1" dirty="0">
              <a:solidFill>
                <a:srgbClr val="297E9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454427036"/>
              </p:ext>
            </p:extLst>
          </p:nvPr>
        </p:nvGraphicFramePr>
        <p:xfrm>
          <a:off x="1079293" y="1723869"/>
          <a:ext cx="7360170" cy="39469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8610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CEEA814B-62A0-4B17-9257-5656847037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90"/>
          <a:stretch/>
        </p:blipFill>
        <p:spPr>
          <a:xfrm>
            <a:off x="0" y="548680"/>
            <a:ext cx="9144000" cy="57606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310F3663-46B5-4BEA-81B1-2D732328DDA7}"/>
              </a:ext>
            </a:extLst>
          </p:cNvPr>
          <p:cNvSpPr/>
          <p:nvPr/>
        </p:nvSpPr>
        <p:spPr>
          <a:xfrm>
            <a:off x="-11430" y="548680"/>
            <a:ext cx="9144000" cy="5760640"/>
          </a:xfrm>
          <a:prstGeom prst="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A67A1097-B5FC-46AB-A4C8-7462CF09CD10}"/>
              </a:ext>
            </a:extLst>
          </p:cNvPr>
          <p:cNvSpPr/>
          <p:nvPr/>
        </p:nvSpPr>
        <p:spPr>
          <a:xfrm>
            <a:off x="5557988" y="3043989"/>
            <a:ext cx="3597442" cy="770021"/>
          </a:xfrm>
          <a:prstGeom prst="rect">
            <a:avLst/>
          </a:prstGeom>
          <a:gradFill flip="none" rotWithShape="1">
            <a:gsLst>
              <a:gs pos="10000">
                <a:schemeClr val="accent1">
                  <a:lumMod val="5000"/>
                  <a:lumOff val="95000"/>
                  <a:alpha val="0"/>
                </a:schemeClr>
              </a:gs>
              <a:gs pos="100000">
                <a:schemeClr val="bg1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>
              <a:solidFill>
                <a:prstClr val="white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17984887-B035-46CF-9497-D1222055B428}"/>
              </a:ext>
            </a:extLst>
          </p:cNvPr>
          <p:cNvSpPr/>
          <p:nvPr/>
        </p:nvSpPr>
        <p:spPr>
          <a:xfrm>
            <a:off x="7020272" y="3228945"/>
            <a:ext cx="1982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000" b="1" kern="1800" dirty="0">
                <a:solidFill>
                  <a:srgbClr val="1F7B9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GRACIAS</a:t>
            </a:r>
          </a:p>
        </p:txBody>
      </p:sp>
    </p:spTree>
    <p:extLst>
      <p:ext uri="{BB962C8B-B14F-4D97-AF65-F5344CB8AC3E}">
        <p14:creationId xmlns:p14="http://schemas.microsoft.com/office/powerpoint/2010/main" val="37338599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/>
          <p:cNvSpPr/>
          <p:nvPr/>
        </p:nvSpPr>
        <p:spPr>
          <a:xfrm>
            <a:off x="1819439" y="6034051"/>
            <a:ext cx="6096000" cy="21544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3038" algn="just">
              <a:defRPr/>
            </a:pPr>
            <a:r>
              <a:rPr lang="es-PE" sz="800" b="1" baseline="30000" dirty="0">
                <a:solidFill>
                  <a:srgbClr val="1F7B9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s-PE" sz="800" b="1" dirty="0">
                <a:solidFill>
                  <a:srgbClr val="1F7B91"/>
                </a:solidFill>
                <a:latin typeface="Arial" pitchFamily="34" charset="0"/>
                <a:cs typeface="Arial" pitchFamily="34" charset="0"/>
              </a:rPr>
              <a:t> Articulo 39.1 del D.S. 048–2011, Reglamento de Ley SINAGERD / De los planes específicos por proceso</a:t>
            </a:r>
          </a:p>
        </p:txBody>
      </p:sp>
      <p:sp>
        <p:nvSpPr>
          <p:cNvPr id="16" name="1 Título"/>
          <p:cNvSpPr txBox="1">
            <a:spLocks/>
          </p:cNvSpPr>
          <p:nvPr/>
        </p:nvSpPr>
        <p:spPr>
          <a:xfrm>
            <a:off x="340657" y="832580"/>
            <a:ext cx="7067156" cy="606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ES EL PLAN </a:t>
            </a:r>
            <a:r>
              <a:rPr lang="es-PE" sz="18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PREVENCIÓN Y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REDUCCIÓN?</a:t>
            </a:r>
            <a:r>
              <a:rPr lang="es-PE" sz="18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18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PE" sz="1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aphicFrame>
        <p:nvGraphicFramePr>
          <p:cNvPr id="32" name="31 Diagrama"/>
          <p:cNvGraphicFramePr/>
          <p:nvPr>
            <p:extLst>
              <p:ext uri="{D42A27DB-BD31-4B8C-83A1-F6EECF244321}">
                <p14:modId xmlns:p14="http://schemas.microsoft.com/office/powerpoint/2010/main" val="1974165617"/>
              </p:ext>
            </p:extLst>
          </p:nvPr>
        </p:nvGraphicFramePr>
        <p:xfrm>
          <a:off x="1190624" y="1859899"/>
          <a:ext cx="5883813" cy="36169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4058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ector recto 3">
            <a:extLst>
              <a:ext uri="{FF2B5EF4-FFF2-40B4-BE49-F238E27FC236}">
                <a16:creationId xmlns="" xmlns:a16="http://schemas.microsoft.com/office/drawing/2014/main" id="{1A485F35-4D98-4767-8FEB-1FC9798C0A65}"/>
              </a:ext>
            </a:extLst>
          </p:cNvPr>
          <p:cNvCxnSpPr/>
          <p:nvPr/>
        </p:nvCxnSpPr>
        <p:spPr>
          <a:xfrm>
            <a:off x="3995946" y="3501008"/>
            <a:ext cx="0" cy="1470628"/>
          </a:xfrm>
          <a:prstGeom prst="line">
            <a:avLst/>
          </a:prstGeom>
          <a:ln w="12700">
            <a:solidFill>
              <a:srgbClr val="00ACC7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Conector recto 4">
            <a:extLst>
              <a:ext uri="{FF2B5EF4-FFF2-40B4-BE49-F238E27FC236}">
                <a16:creationId xmlns="" xmlns:a16="http://schemas.microsoft.com/office/drawing/2014/main" id="{F1675DEA-E326-4DDF-B1EE-8DA9B80D84B7}"/>
              </a:ext>
            </a:extLst>
          </p:cNvPr>
          <p:cNvCxnSpPr/>
          <p:nvPr/>
        </p:nvCxnSpPr>
        <p:spPr>
          <a:xfrm>
            <a:off x="2123738" y="3959077"/>
            <a:ext cx="0" cy="2160240"/>
          </a:xfrm>
          <a:prstGeom prst="line">
            <a:avLst/>
          </a:prstGeom>
          <a:ln w="12700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ector recto 5">
            <a:extLst>
              <a:ext uri="{FF2B5EF4-FFF2-40B4-BE49-F238E27FC236}">
                <a16:creationId xmlns="" xmlns:a16="http://schemas.microsoft.com/office/drawing/2014/main" id="{34236032-3042-47F6-8F5A-50E78CA21C33}"/>
              </a:ext>
            </a:extLst>
          </p:cNvPr>
          <p:cNvCxnSpPr/>
          <p:nvPr/>
        </p:nvCxnSpPr>
        <p:spPr>
          <a:xfrm>
            <a:off x="279384" y="1542090"/>
            <a:ext cx="0" cy="1958919"/>
          </a:xfrm>
          <a:prstGeom prst="line">
            <a:avLst/>
          </a:prstGeom>
          <a:ln w="12700">
            <a:solidFill>
              <a:srgbClr val="2D3E5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ángulo 6">
            <a:extLst>
              <a:ext uri="{FF2B5EF4-FFF2-40B4-BE49-F238E27FC236}">
                <a16:creationId xmlns="" xmlns:a16="http://schemas.microsoft.com/office/drawing/2014/main" id="{B6BB6B70-934C-4E11-B763-ECB9195A5A57}"/>
              </a:ext>
            </a:extLst>
          </p:cNvPr>
          <p:cNvSpPr/>
          <p:nvPr/>
        </p:nvSpPr>
        <p:spPr>
          <a:xfrm>
            <a:off x="155718" y="1480026"/>
            <a:ext cx="3397184" cy="53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>
              <a:lnSpc>
                <a:spcPct val="107000"/>
              </a:lnSpc>
            </a:pPr>
            <a:r>
              <a:rPr lang="es-PE" sz="900" b="1" u="sng" dirty="0">
                <a:solidFill>
                  <a:srgbClr val="2D3E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Fase 1: Preparación</a:t>
            </a:r>
            <a:endParaRPr lang="es-PE" sz="900" b="1" dirty="0">
              <a:solidFill>
                <a:srgbClr val="2D3E5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7800" algn="just">
              <a:lnSpc>
                <a:spcPct val="107000"/>
              </a:lnSpc>
            </a:pPr>
            <a:r>
              <a:rPr lang="es-PE" sz="900" dirty="0">
                <a:solidFill>
                  <a:srgbClr val="2D3E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Paso 1:</a:t>
            </a:r>
            <a:r>
              <a:rPr lang="es-PE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Organización (Conformación del Equipo Técnico) </a:t>
            </a:r>
          </a:p>
          <a:p>
            <a:pPr marL="177800" algn="just">
              <a:lnSpc>
                <a:spcPct val="107000"/>
              </a:lnSpc>
            </a:pPr>
            <a:r>
              <a:rPr lang="es-PE" sz="900" dirty="0">
                <a:solidFill>
                  <a:srgbClr val="2D3E5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Paso 2: </a:t>
            </a:r>
            <a:r>
              <a:rPr lang="es-PE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Sensibilización (Difusión y Capacitación) </a:t>
            </a:r>
            <a:endParaRPr lang="es-PE" sz="900" dirty="0">
              <a:solidFill>
                <a:srgbClr val="5B9BD5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="" xmlns:a16="http://schemas.microsoft.com/office/drawing/2014/main" id="{42C0627F-C870-4D77-A3AA-3B311BCA269B}"/>
              </a:ext>
            </a:extLst>
          </p:cNvPr>
          <p:cNvSpPr/>
          <p:nvPr/>
        </p:nvSpPr>
        <p:spPr>
          <a:xfrm>
            <a:off x="2000616" y="5407630"/>
            <a:ext cx="6669878" cy="7591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algn="just">
              <a:lnSpc>
                <a:spcPts val="400"/>
              </a:lnSpc>
              <a:spcAft>
                <a:spcPts val="800"/>
              </a:spcAft>
            </a:pPr>
            <a:r>
              <a:rPr lang="es-PE" sz="900" b="1" u="sng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Fase 2: Diagnóstico</a:t>
            </a:r>
            <a:endParaRPr lang="es-PE" sz="900" b="1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177800" algn="just">
              <a:lnSpc>
                <a:spcPts val="400"/>
              </a:lnSpc>
              <a:spcAft>
                <a:spcPts val="800"/>
              </a:spcAft>
              <a:tabLst>
                <a:tab pos="177800" algn="l"/>
              </a:tabLst>
            </a:pPr>
            <a:r>
              <a:rPr lang="es-PE" sz="9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Paso 1: </a:t>
            </a:r>
            <a:r>
              <a:rPr lang="es-PE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Recopilación de información estadística e histórica y su sistematización.</a:t>
            </a:r>
          </a:p>
          <a:p>
            <a:pPr marL="177800" algn="just">
              <a:lnSpc>
                <a:spcPts val="400"/>
              </a:lnSpc>
              <a:spcAft>
                <a:spcPts val="800"/>
              </a:spcAft>
              <a:tabLst>
                <a:tab pos="177800" algn="l"/>
              </a:tabLst>
            </a:pPr>
            <a:r>
              <a:rPr lang="es-PE" sz="9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Paso 2: </a:t>
            </a:r>
            <a:r>
              <a:rPr lang="es-PE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Generación y/o recopilación de información general sobre el territorio, peligros, vulnerabilidad y niveles de riesgo. </a:t>
            </a:r>
          </a:p>
          <a:p>
            <a:pPr marL="177800" algn="just">
              <a:lnSpc>
                <a:spcPts val="400"/>
              </a:lnSpc>
              <a:spcAft>
                <a:spcPts val="800"/>
              </a:spcAft>
              <a:tabLst>
                <a:tab pos="177800" algn="l"/>
              </a:tabLst>
            </a:pPr>
            <a:r>
              <a:rPr lang="es-PE" sz="9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Paso 3: </a:t>
            </a:r>
            <a:r>
              <a:rPr lang="es-PE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Elaboración de escenarios de riesgos o evaluación de riesgos, según sea el caso. </a:t>
            </a:r>
          </a:p>
          <a:p>
            <a:pPr marL="177800" algn="just">
              <a:lnSpc>
                <a:spcPts val="400"/>
              </a:lnSpc>
              <a:spcAft>
                <a:spcPts val="800"/>
              </a:spcAft>
              <a:tabLst>
                <a:tab pos="177800" algn="l"/>
              </a:tabLst>
            </a:pPr>
            <a:r>
              <a:rPr lang="es-PE" sz="9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Paso 4: </a:t>
            </a:r>
            <a:r>
              <a:rPr lang="es-PE" sz="9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Organización y sistematización para la redacción del documento de diagnóstico.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="" xmlns:a16="http://schemas.microsoft.com/office/drawing/2014/main" id="{B765690F-881D-4138-88D1-5C34A11E2989}"/>
              </a:ext>
            </a:extLst>
          </p:cNvPr>
          <p:cNvSpPr/>
          <p:nvPr/>
        </p:nvSpPr>
        <p:spPr>
          <a:xfrm>
            <a:off x="4082310" y="4247027"/>
            <a:ext cx="4391858" cy="9330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900" b="1" u="sng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Fase 3: Formulación</a:t>
            </a:r>
          </a:p>
          <a:p>
            <a:pPr algn="just"/>
            <a:r>
              <a:rPr lang="es-PE" sz="900" dirty="0">
                <a:solidFill>
                  <a:srgbClr val="1B97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1: </a:t>
            </a:r>
            <a:r>
              <a:rPr lang="es-PE" sz="900" dirty="0">
                <a:latin typeface="Arial" panose="020B0604020202020204" pitchFamily="34" charset="0"/>
                <a:cs typeface="Arial" panose="020B0604020202020204" pitchFamily="34" charset="0"/>
              </a:rPr>
              <a:t>Definición de Objetivos</a:t>
            </a:r>
          </a:p>
          <a:p>
            <a:pPr algn="just"/>
            <a:r>
              <a:rPr lang="es-PE" sz="900" dirty="0">
                <a:solidFill>
                  <a:srgbClr val="1B97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2: </a:t>
            </a:r>
            <a:r>
              <a:rPr lang="es-PE" sz="900" dirty="0">
                <a:latin typeface="Arial" panose="020B0604020202020204" pitchFamily="34" charset="0"/>
                <a:cs typeface="Arial" panose="020B0604020202020204" pitchFamily="34" charset="0"/>
              </a:rPr>
              <a:t>Definición de Estrategias</a:t>
            </a:r>
          </a:p>
          <a:p>
            <a:pPr algn="just"/>
            <a:r>
              <a:rPr lang="es-PE" sz="900" dirty="0">
                <a:solidFill>
                  <a:srgbClr val="1B97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3: </a:t>
            </a:r>
            <a:r>
              <a:rPr lang="es-PE" sz="900" dirty="0">
                <a:latin typeface="Arial" panose="020B0604020202020204" pitchFamily="34" charset="0"/>
                <a:cs typeface="Arial" panose="020B0604020202020204" pitchFamily="34" charset="0"/>
              </a:rPr>
              <a:t>Identificación de Programas, Actividades, Proyectos y Acciones</a:t>
            </a:r>
          </a:p>
          <a:p>
            <a:pPr algn="just"/>
            <a:r>
              <a:rPr lang="es-PE" sz="900" dirty="0">
                <a:solidFill>
                  <a:srgbClr val="1B97B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4: </a:t>
            </a:r>
            <a:r>
              <a:rPr lang="es-PE" sz="900" dirty="0">
                <a:latin typeface="Arial" panose="020B0604020202020204" pitchFamily="34" charset="0"/>
                <a:cs typeface="Arial" panose="020B0604020202020204" pitchFamily="34" charset="0"/>
              </a:rPr>
              <a:t>Propuesta de Gestión de las Medidas del Plan</a:t>
            </a:r>
          </a:p>
          <a:p>
            <a:pPr marL="177800" algn="just">
              <a:lnSpc>
                <a:spcPct val="107000"/>
              </a:lnSpc>
            </a:pPr>
            <a:endParaRPr lang="es-PE" sz="9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Connector 6">
            <a:extLst>
              <a:ext uri="{FF2B5EF4-FFF2-40B4-BE49-F238E27FC236}">
                <a16:creationId xmlns="" xmlns:a16="http://schemas.microsoft.com/office/drawing/2014/main" id="{2CC8079C-6141-431F-9150-F34699A2AAC6}"/>
              </a:ext>
            </a:extLst>
          </p:cNvPr>
          <p:cNvCxnSpPr/>
          <p:nvPr/>
        </p:nvCxnSpPr>
        <p:spPr>
          <a:xfrm flipV="1">
            <a:off x="1100793" y="2311047"/>
            <a:ext cx="6886554" cy="297750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65">
            <a:extLst>
              <a:ext uri="{FF2B5EF4-FFF2-40B4-BE49-F238E27FC236}">
                <a16:creationId xmlns="" xmlns:a16="http://schemas.microsoft.com/office/drawing/2014/main" id="{AA9F245A-35B7-49F8-B748-3396A8A4B0C3}"/>
              </a:ext>
            </a:extLst>
          </p:cNvPr>
          <p:cNvGrpSpPr/>
          <p:nvPr/>
        </p:nvGrpSpPr>
        <p:grpSpPr>
          <a:xfrm>
            <a:off x="7335039" y="1019931"/>
            <a:ext cx="965460" cy="1316536"/>
            <a:chOff x="7423151" y="2651124"/>
            <a:chExt cx="2788288" cy="3802211"/>
          </a:xfrm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</p:grpSpPr>
        <p:sp>
          <p:nvSpPr>
            <p:cNvPr id="12" name="Freeform 1004">
              <a:extLst>
                <a:ext uri="{FF2B5EF4-FFF2-40B4-BE49-F238E27FC236}">
                  <a16:creationId xmlns="" xmlns:a16="http://schemas.microsoft.com/office/drawing/2014/main" id="{9FC97063-472C-44D8-BA86-F46F1E589E33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1" y="2651124"/>
              <a:ext cx="2788288" cy="3802211"/>
            </a:xfrm>
            <a:custGeom>
              <a:avLst/>
              <a:gdLst>
                <a:gd name="T0" fmla="*/ 703 w 1407"/>
                <a:gd name="T1" fmla="*/ 1921 h 1921"/>
                <a:gd name="T2" fmla="*/ 680 w 1407"/>
                <a:gd name="T3" fmla="*/ 1909 h 1921"/>
                <a:gd name="T4" fmla="*/ 630 w 1407"/>
                <a:gd name="T5" fmla="*/ 1879 h 1921"/>
                <a:gd name="T6" fmla="*/ 548 w 1407"/>
                <a:gd name="T7" fmla="*/ 1817 h 1921"/>
                <a:gd name="T8" fmla="*/ 431 w 1407"/>
                <a:gd name="T9" fmla="*/ 1703 h 1921"/>
                <a:gd name="T10" fmla="*/ 315 w 1407"/>
                <a:gd name="T11" fmla="*/ 1562 h 1921"/>
                <a:gd name="T12" fmla="*/ 206 w 1407"/>
                <a:gd name="T13" fmla="*/ 1396 h 1921"/>
                <a:gd name="T14" fmla="*/ 134 w 1407"/>
                <a:gd name="T15" fmla="*/ 1260 h 1921"/>
                <a:gd name="T16" fmla="*/ 93 w 1407"/>
                <a:gd name="T17" fmla="*/ 1164 h 1921"/>
                <a:gd name="T18" fmla="*/ 58 w 1407"/>
                <a:gd name="T19" fmla="*/ 1065 h 1921"/>
                <a:gd name="T20" fmla="*/ 31 w 1407"/>
                <a:gd name="T21" fmla="*/ 964 h 1921"/>
                <a:gd name="T22" fmla="*/ 11 w 1407"/>
                <a:gd name="T23" fmla="*/ 860 h 1921"/>
                <a:gd name="T24" fmla="*/ 1 w 1407"/>
                <a:gd name="T25" fmla="*/ 757 h 1921"/>
                <a:gd name="T26" fmla="*/ 0 w 1407"/>
                <a:gd name="T27" fmla="*/ 704 h 1921"/>
                <a:gd name="T28" fmla="*/ 0 w 1407"/>
                <a:gd name="T29" fmla="*/ 667 h 1921"/>
                <a:gd name="T30" fmla="*/ 7 w 1407"/>
                <a:gd name="T31" fmla="*/ 597 h 1921"/>
                <a:gd name="T32" fmla="*/ 22 w 1407"/>
                <a:gd name="T33" fmla="*/ 529 h 1921"/>
                <a:gd name="T34" fmla="*/ 42 w 1407"/>
                <a:gd name="T35" fmla="*/ 461 h 1921"/>
                <a:gd name="T36" fmla="*/ 68 w 1407"/>
                <a:gd name="T37" fmla="*/ 399 h 1921"/>
                <a:gd name="T38" fmla="*/ 101 w 1407"/>
                <a:gd name="T39" fmla="*/ 339 h 1921"/>
                <a:gd name="T40" fmla="*/ 140 w 1407"/>
                <a:gd name="T41" fmla="*/ 282 h 1921"/>
                <a:gd name="T42" fmla="*/ 182 w 1407"/>
                <a:gd name="T43" fmla="*/ 230 h 1921"/>
                <a:gd name="T44" fmla="*/ 230 w 1407"/>
                <a:gd name="T45" fmla="*/ 183 h 1921"/>
                <a:gd name="T46" fmla="*/ 282 w 1407"/>
                <a:gd name="T47" fmla="*/ 140 h 1921"/>
                <a:gd name="T48" fmla="*/ 338 w 1407"/>
                <a:gd name="T49" fmla="*/ 102 h 1921"/>
                <a:gd name="T50" fmla="*/ 399 w 1407"/>
                <a:gd name="T51" fmla="*/ 70 h 1921"/>
                <a:gd name="T52" fmla="*/ 461 w 1407"/>
                <a:gd name="T53" fmla="*/ 43 h 1921"/>
                <a:gd name="T54" fmla="*/ 527 w 1407"/>
                <a:gd name="T55" fmla="*/ 22 h 1921"/>
                <a:gd name="T56" fmla="*/ 596 w 1407"/>
                <a:gd name="T57" fmla="*/ 8 h 1921"/>
                <a:gd name="T58" fmla="*/ 667 w 1407"/>
                <a:gd name="T59" fmla="*/ 1 h 1921"/>
                <a:gd name="T60" fmla="*/ 703 w 1407"/>
                <a:gd name="T61" fmla="*/ 0 h 1921"/>
                <a:gd name="T62" fmla="*/ 740 w 1407"/>
                <a:gd name="T63" fmla="*/ 1 h 1921"/>
                <a:gd name="T64" fmla="*/ 811 w 1407"/>
                <a:gd name="T65" fmla="*/ 8 h 1921"/>
                <a:gd name="T66" fmla="*/ 880 w 1407"/>
                <a:gd name="T67" fmla="*/ 22 h 1921"/>
                <a:gd name="T68" fmla="*/ 946 w 1407"/>
                <a:gd name="T69" fmla="*/ 43 h 1921"/>
                <a:gd name="T70" fmla="*/ 1009 w 1407"/>
                <a:gd name="T71" fmla="*/ 70 h 1921"/>
                <a:gd name="T72" fmla="*/ 1069 w 1407"/>
                <a:gd name="T73" fmla="*/ 102 h 1921"/>
                <a:gd name="T74" fmla="*/ 1125 w 1407"/>
                <a:gd name="T75" fmla="*/ 140 h 1921"/>
                <a:gd name="T76" fmla="*/ 1177 w 1407"/>
                <a:gd name="T77" fmla="*/ 183 h 1921"/>
                <a:gd name="T78" fmla="*/ 1225 w 1407"/>
                <a:gd name="T79" fmla="*/ 230 h 1921"/>
                <a:gd name="T80" fmla="*/ 1267 w 1407"/>
                <a:gd name="T81" fmla="*/ 282 h 1921"/>
                <a:gd name="T82" fmla="*/ 1306 w 1407"/>
                <a:gd name="T83" fmla="*/ 339 h 1921"/>
                <a:gd name="T84" fmla="*/ 1339 w 1407"/>
                <a:gd name="T85" fmla="*/ 399 h 1921"/>
                <a:gd name="T86" fmla="*/ 1365 w 1407"/>
                <a:gd name="T87" fmla="*/ 461 h 1921"/>
                <a:gd name="T88" fmla="*/ 1385 w 1407"/>
                <a:gd name="T89" fmla="*/ 529 h 1921"/>
                <a:gd name="T90" fmla="*/ 1400 w 1407"/>
                <a:gd name="T91" fmla="*/ 597 h 1921"/>
                <a:gd name="T92" fmla="*/ 1407 w 1407"/>
                <a:gd name="T93" fmla="*/ 667 h 1921"/>
                <a:gd name="T94" fmla="*/ 1407 w 1407"/>
                <a:gd name="T95" fmla="*/ 704 h 1921"/>
                <a:gd name="T96" fmla="*/ 1407 w 1407"/>
                <a:gd name="T97" fmla="*/ 757 h 1921"/>
                <a:gd name="T98" fmla="*/ 1397 w 1407"/>
                <a:gd name="T99" fmla="*/ 860 h 1921"/>
                <a:gd name="T100" fmla="*/ 1378 w 1407"/>
                <a:gd name="T101" fmla="*/ 964 h 1921"/>
                <a:gd name="T102" fmla="*/ 1349 w 1407"/>
                <a:gd name="T103" fmla="*/ 1065 h 1921"/>
                <a:gd name="T104" fmla="*/ 1314 w 1407"/>
                <a:gd name="T105" fmla="*/ 1164 h 1921"/>
                <a:gd name="T106" fmla="*/ 1273 w 1407"/>
                <a:gd name="T107" fmla="*/ 1260 h 1921"/>
                <a:gd name="T108" fmla="*/ 1201 w 1407"/>
                <a:gd name="T109" fmla="*/ 1396 h 1921"/>
                <a:gd name="T110" fmla="*/ 1092 w 1407"/>
                <a:gd name="T111" fmla="*/ 1562 h 1921"/>
                <a:gd name="T112" fmla="*/ 976 w 1407"/>
                <a:gd name="T113" fmla="*/ 1703 h 1921"/>
                <a:gd name="T114" fmla="*/ 859 w 1407"/>
                <a:gd name="T115" fmla="*/ 1817 h 1921"/>
                <a:gd name="T116" fmla="*/ 777 w 1407"/>
                <a:gd name="T117" fmla="*/ 1879 h 1921"/>
                <a:gd name="T118" fmla="*/ 727 w 1407"/>
                <a:gd name="T119" fmla="*/ 1909 h 1921"/>
                <a:gd name="T120" fmla="*/ 703 w 1407"/>
                <a:gd name="T121" fmla="*/ 1921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7" h="1921">
                  <a:moveTo>
                    <a:pt x="703" y="1921"/>
                  </a:moveTo>
                  <a:lnTo>
                    <a:pt x="680" y="1909"/>
                  </a:lnTo>
                  <a:lnTo>
                    <a:pt x="630" y="1879"/>
                  </a:lnTo>
                  <a:lnTo>
                    <a:pt x="548" y="1817"/>
                  </a:lnTo>
                  <a:lnTo>
                    <a:pt x="431" y="1703"/>
                  </a:lnTo>
                  <a:lnTo>
                    <a:pt x="315" y="1562"/>
                  </a:lnTo>
                  <a:lnTo>
                    <a:pt x="206" y="1396"/>
                  </a:lnTo>
                  <a:lnTo>
                    <a:pt x="134" y="1260"/>
                  </a:lnTo>
                  <a:lnTo>
                    <a:pt x="93" y="1164"/>
                  </a:lnTo>
                  <a:lnTo>
                    <a:pt x="58" y="1065"/>
                  </a:lnTo>
                  <a:lnTo>
                    <a:pt x="31" y="964"/>
                  </a:lnTo>
                  <a:lnTo>
                    <a:pt x="11" y="860"/>
                  </a:lnTo>
                  <a:lnTo>
                    <a:pt x="1" y="757"/>
                  </a:lnTo>
                  <a:lnTo>
                    <a:pt x="0" y="704"/>
                  </a:lnTo>
                  <a:lnTo>
                    <a:pt x="0" y="667"/>
                  </a:lnTo>
                  <a:lnTo>
                    <a:pt x="7" y="597"/>
                  </a:lnTo>
                  <a:lnTo>
                    <a:pt x="22" y="529"/>
                  </a:lnTo>
                  <a:lnTo>
                    <a:pt x="42" y="461"/>
                  </a:lnTo>
                  <a:lnTo>
                    <a:pt x="68" y="399"/>
                  </a:lnTo>
                  <a:lnTo>
                    <a:pt x="101" y="339"/>
                  </a:lnTo>
                  <a:lnTo>
                    <a:pt x="140" y="282"/>
                  </a:lnTo>
                  <a:lnTo>
                    <a:pt x="182" y="230"/>
                  </a:lnTo>
                  <a:lnTo>
                    <a:pt x="230" y="183"/>
                  </a:lnTo>
                  <a:lnTo>
                    <a:pt x="282" y="140"/>
                  </a:lnTo>
                  <a:lnTo>
                    <a:pt x="338" y="102"/>
                  </a:lnTo>
                  <a:lnTo>
                    <a:pt x="399" y="70"/>
                  </a:lnTo>
                  <a:lnTo>
                    <a:pt x="461" y="43"/>
                  </a:lnTo>
                  <a:lnTo>
                    <a:pt x="527" y="22"/>
                  </a:lnTo>
                  <a:lnTo>
                    <a:pt x="596" y="8"/>
                  </a:lnTo>
                  <a:lnTo>
                    <a:pt x="667" y="1"/>
                  </a:lnTo>
                  <a:lnTo>
                    <a:pt x="703" y="0"/>
                  </a:lnTo>
                  <a:lnTo>
                    <a:pt x="740" y="1"/>
                  </a:lnTo>
                  <a:lnTo>
                    <a:pt x="811" y="8"/>
                  </a:lnTo>
                  <a:lnTo>
                    <a:pt x="880" y="22"/>
                  </a:lnTo>
                  <a:lnTo>
                    <a:pt x="946" y="43"/>
                  </a:lnTo>
                  <a:lnTo>
                    <a:pt x="1009" y="70"/>
                  </a:lnTo>
                  <a:lnTo>
                    <a:pt x="1069" y="102"/>
                  </a:lnTo>
                  <a:lnTo>
                    <a:pt x="1125" y="140"/>
                  </a:lnTo>
                  <a:lnTo>
                    <a:pt x="1177" y="183"/>
                  </a:lnTo>
                  <a:lnTo>
                    <a:pt x="1225" y="230"/>
                  </a:lnTo>
                  <a:lnTo>
                    <a:pt x="1267" y="282"/>
                  </a:lnTo>
                  <a:lnTo>
                    <a:pt x="1306" y="339"/>
                  </a:lnTo>
                  <a:lnTo>
                    <a:pt x="1339" y="399"/>
                  </a:lnTo>
                  <a:lnTo>
                    <a:pt x="1365" y="461"/>
                  </a:lnTo>
                  <a:lnTo>
                    <a:pt x="1385" y="529"/>
                  </a:lnTo>
                  <a:lnTo>
                    <a:pt x="1400" y="597"/>
                  </a:lnTo>
                  <a:lnTo>
                    <a:pt x="1407" y="667"/>
                  </a:lnTo>
                  <a:lnTo>
                    <a:pt x="1407" y="704"/>
                  </a:lnTo>
                  <a:lnTo>
                    <a:pt x="1407" y="757"/>
                  </a:lnTo>
                  <a:lnTo>
                    <a:pt x="1397" y="860"/>
                  </a:lnTo>
                  <a:lnTo>
                    <a:pt x="1378" y="964"/>
                  </a:lnTo>
                  <a:lnTo>
                    <a:pt x="1349" y="1065"/>
                  </a:lnTo>
                  <a:lnTo>
                    <a:pt x="1314" y="1164"/>
                  </a:lnTo>
                  <a:lnTo>
                    <a:pt x="1273" y="1260"/>
                  </a:lnTo>
                  <a:lnTo>
                    <a:pt x="1201" y="1396"/>
                  </a:lnTo>
                  <a:lnTo>
                    <a:pt x="1092" y="1562"/>
                  </a:lnTo>
                  <a:lnTo>
                    <a:pt x="976" y="1703"/>
                  </a:lnTo>
                  <a:lnTo>
                    <a:pt x="859" y="1817"/>
                  </a:lnTo>
                  <a:lnTo>
                    <a:pt x="777" y="1879"/>
                  </a:lnTo>
                  <a:lnTo>
                    <a:pt x="727" y="1909"/>
                  </a:lnTo>
                  <a:lnTo>
                    <a:pt x="703" y="1921"/>
                  </a:lnTo>
                  <a:close/>
                </a:path>
              </a:pathLst>
            </a:custGeom>
            <a:solidFill>
              <a:srgbClr val="CCAD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>
                <a:latin typeface="Arial Narrow" panose="020B0606020202030204" pitchFamily="34" charset="0"/>
              </a:endParaRPr>
            </a:p>
          </p:txBody>
        </p:sp>
        <p:sp>
          <p:nvSpPr>
            <p:cNvPr id="13" name="Freeform 1005">
              <a:extLst>
                <a:ext uri="{FF2B5EF4-FFF2-40B4-BE49-F238E27FC236}">
                  <a16:creationId xmlns="" xmlns:a16="http://schemas.microsoft.com/office/drawing/2014/main" id="{46455091-8636-46B3-9A7E-391033C7D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7295" y="2651124"/>
              <a:ext cx="1394144" cy="3802211"/>
            </a:xfrm>
            <a:custGeom>
              <a:avLst/>
              <a:gdLst>
                <a:gd name="T0" fmla="*/ 0 w 704"/>
                <a:gd name="T1" fmla="*/ 0 h 1921"/>
                <a:gd name="T2" fmla="*/ 37 w 704"/>
                <a:gd name="T3" fmla="*/ 1 h 1921"/>
                <a:gd name="T4" fmla="*/ 108 w 704"/>
                <a:gd name="T5" fmla="*/ 8 h 1921"/>
                <a:gd name="T6" fmla="*/ 177 w 704"/>
                <a:gd name="T7" fmla="*/ 22 h 1921"/>
                <a:gd name="T8" fmla="*/ 243 w 704"/>
                <a:gd name="T9" fmla="*/ 43 h 1921"/>
                <a:gd name="T10" fmla="*/ 306 w 704"/>
                <a:gd name="T11" fmla="*/ 70 h 1921"/>
                <a:gd name="T12" fmla="*/ 366 w 704"/>
                <a:gd name="T13" fmla="*/ 102 h 1921"/>
                <a:gd name="T14" fmla="*/ 422 w 704"/>
                <a:gd name="T15" fmla="*/ 140 h 1921"/>
                <a:gd name="T16" fmla="*/ 474 w 704"/>
                <a:gd name="T17" fmla="*/ 183 h 1921"/>
                <a:gd name="T18" fmla="*/ 522 w 704"/>
                <a:gd name="T19" fmla="*/ 230 h 1921"/>
                <a:gd name="T20" fmla="*/ 564 w 704"/>
                <a:gd name="T21" fmla="*/ 282 h 1921"/>
                <a:gd name="T22" fmla="*/ 603 w 704"/>
                <a:gd name="T23" fmla="*/ 339 h 1921"/>
                <a:gd name="T24" fmla="*/ 636 w 704"/>
                <a:gd name="T25" fmla="*/ 399 h 1921"/>
                <a:gd name="T26" fmla="*/ 662 w 704"/>
                <a:gd name="T27" fmla="*/ 461 h 1921"/>
                <a:gd name="T28" fmla="*/ 682 w 704"/>
                <a:gd name="T29" fmla="*/ 529 h 1921"/>
                <a:gd name="T30" fmla="*/ 697 w 704"/>
                <a:gd name="T31" fmla="*/ 597 h 1921"/>
                <a:gd name="T32" fmla="*/ 704 w 704"/>
                <a:gd name="T33" fmla="*/ 667 h 1921"/>
                <a:gd name="T34" fmla="*/ 704 w 704"/>
                <a:gd name="T35" fmla="*/ 704 h 1921"/>
                <a:gd name="T36" fmla="*/ 704 w 704"/>
                <a:gd name="T37" fmla="*/ 757 h 1921"/>
                <a:gd name="T38" fmla="*/ 694 w 704"/>
                <a:gd name="T39" fmla="*/ 860 h 1921"/>
                <a:gd name="T40" fmla="*/ 675 w 704"/>
                <a:gd name="T41" fmla="*/ 964 h 1921"/>
                <a:gd name="T42" fmla="*/ 646 w 704"/>
                <a:gd name="T43" fmla="*/ 1065 h 1921"/>
                <a:gd name="T44" fmla="*/ 611 w 704"/>
                <a:gd name="T45" fmla="*/ 1164 h 1921"/>
                <a:gd name="T46" fmla="*/ 570 w 704"/>
                <a:gd name="T47" fmla="*/ 1260 h 1921"/>
                <a:gd name="T48" fmla="*/ 498 w 704"/>
                <a:gd name="T49" fmla="*/ 1396 h 1921"/>
                <a:gd name="T50" fmla="*/ 389 w 704"/>
                <a:gd name="T51" fmla="*/ 1562 h 1921"/>
                <a:gd name="T52" fmla="*/ 273 w 704"/>
                <a:gd name="T53" fmla="*/ 1703 h 1921"/>
                <a:gd name="T54" fmla="*/ 156 w 704"/>
                <a:gd name="T55" fmla="*/ 1817 h 1921"/>
                <a:gd name="T56" fmla="*/ 74 w 704"/>
                <a:gd name="T57" fmla="*/ 1879 h 1921"/>
                <a:gd name="T58" fmla="*/ 24 w 704"/>
                <a:gd name="T59" fmla="*/ 1909 h 1921"/>
                <a:gd name="T60" fmla="*/ 0 w 704"/>
                <a:gd name="T61" fmla="*/ 1921 h 1921"/>
                <a:gd name="T62" fmla="*/ 0 w 704"/>
                <a:gd name="T63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4" h="1921">
                  <a:moveTo>
                    <a:pt x="0" y="0"/>
                  </a:moveTo>
                  <a:lnTo>
                    <a:pt x="37" y="1"/>
                  </a:lnTo>
                  <a:lnTo>
                    <a:pt x="108" y="8"/>
                  </a:lnTo>
                  <a:lnTo>
                    <a:pt x="177" y="22"/>
                  </a:lnTo>
                  <a:lnTo>
                    <a:pt x="243" y="43"/>
                  </a:lnTo>
                  <a:lnTo>
                    <a:pt x="306" y="70"/>
                  </a:lnTo>
                  <a:lnTo>
                    <a:pt x="366" y="102"/>
                  </a:lnTo>
                  <a:lnTo>
                    <a:pt x="422" y="140"/>
                  </a:lnTo>
                  <a:lnTo>
                    <a:pt x="474" y="183"/>
                  </a:lnTo>
                  <a:lnTo>
                    <a:pt x="522" y="230"/>
                  </a:lnTo>
                  <a:lnTo>
                    <a:pt x="564" y="282"/>
                  </a:lnTo>
                  <a:lnTo>
                    <a:pt x="603" y="339"/>
                  </a:lnTo>
                  <a:lnTo>
                    <a:pt x="636" y="399"/>
                  </a:lnTo>
                  <a:lnTo>
                    <a:pt x="662" y="461"/>
                  </a:lnTo>
                  <a:lnTo>
                    <a:pt x="682" y="529"/>
                  </a:lnTo>
                  <a:lnTo>
                    <a:pt x="697" y="597"/>
                  </a:lnTo>
                  <a:lnTo>
                    <a:pt x="704" y="667"/>
                  </a:lnTo>
                  <a:lnTo>
                    <a:pt x="704" y="704"/>
                  </a:lnTo>
                  <a:lnTo>
                    <a:pt x="704" y="757"/>
                  </a:lnTo>
                  <a:lnTo>
                    <a:pt x="694" y="860"/>
                  </a:lnTo>
                  <a:lnTo>
                    <a:pt x="675" y="964"/>
                  </a:lnTo>
                  <a:lnTo>
                    <a:pt x="646" y="1065"/>
                  </a:lnTo>
                  <a:lnTo>
                    <a:pt x="611" y="1164"/>
                  </a:lnTo>
                  <a:lnTo>
                    <a:pt x="570" y="1260"/>
                  </a:lnTo>
                  <a:lnTo>
                    <a:pt x="498" y="1396"/>
                  </a:lnTo>
                  <a:lnTo>
                    <a:pt x="389" y="1562"/>
                  </a:lnTo>
                  <a:lnTo>
                    <a:pt x="273" y="1703"/>
                  </a:lnTo>
                  <a:lnTo>
                    <a:pt x="156" y="1817"/>
                  </a:lnTo>
                  <a:lnTo>
                    <a:pt x="74" y="1879"/>
                  </a:lnTo>
                  <a:lnTo>
                    <a:pt x="24" y="1909"/>
                  </a:lnTo>
                  <a:lnTo>
                    <a:pt x="0" y="1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>
                <a:latin typeface="Arial Narrow" panose="020B0606020202030204" pitchFamily="34" charset="0"/>
              </a:endParaRPr>
            </a:p>
          </p:txBody>
        </p:sp>
        <p:sp>
          <p:nvSpPr>
            <p:cNvPr id="14" name="Freeform 1006">
              <a:extLst>
                <a:ext uri="{FF2B5EF4-FFF2-40B4-BE49-F238E27FC236}">
                  <a16:creationId xmlns="" xmlns:a16="http://schemas.microsoft.com/office/drawing/2014/main" id="{73BF7999-88C8-47F6-A8B0-02E8F03CE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8708" y="2904605"/>
              <a:ext cx="2289250" cy="228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34290" rIns="0" bIns="34290" numCol="1" anchor="ctr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800" b="1" dirty="0">
                  <a:solidFill>
                    <a:srgbClr val="CCAD7C"/>
                  </a:solidFill>
                  <a:latin typeface="Arial Narrow" panose="020B0606020202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6</a:t>
              </a:r>
            </a:p>
            <a:p>
              <a:pPr lvl="0" algn="ctr"/>
              <a:r>
                <a:rPr lang="en-US" sz="800" b="1" dirty="0">
                  <a:solidFill>
                    <a:srgbClr val="CCAD7C"/>
                  </a:solidFill>
                  <a:latin typeface="Arial Narrow" panose="020B0606020202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Seguimiento y Evaluación</a:t>
              </a:r>
            </a:p>
          </p:txBody>
        </p:sp>
      </p:grpSp>
      <p:grpSp>
        <p:nvGrpSpPr>
          <p:cNvPr id="15" name="Group 161">
            <a:extLst>
              <a:ext uri="{FF2B5EF4-FFF2-40B4-BE49-F238E27FC236}">
                <a16:creationId xmlns="" xmlns:a16="http://schemas.microsoft.com/office/drawing/2014/main" id="{68F01EB5-BB7B-4006-A5E3-A75920299276}"/>
              </a:ext>
            </a:extLst>
          </p:cNvPr>
          <p:cNvGrpSpPr/>
          <p:nvPr/>
        </p:nvGrpSpPr>
        <p:grpSpPr>
          <a:xfrm>
            <a:off x="6129876" y="1326393"/>
            <a:ext cx="1107619" cy="1510390"/>
            <a:chOff x="7423151" y="2651124"/>
            <a:chExt cx="2788288" cy="3802211"/>
          </a:xfrm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</p:grpSpPr>
        <p:sp>
          <p:nvSpPr>
            <p:cNvPr id="16" name="Freeform 1004">
              <a:extLst>
                <a:ext uri="{FF2B5EF4-FFF2-40B4-BE49-F238E27FC236}">
                  <a16:creationId xmlns="" xmlns:a16="http://schemas.microsoft.com/office/drawing/2014/main" id="{67F23248-EA44-421F-8F84-B04CF471B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1" y="2651124"/>
              <a:ext cx="2788288" cy="3802211"/>
            </a:xfrm>
            <a:custGeom>
              <a:avLst/>
              <a:gdLst>
                <a:gd name="T0" fmla="*/ 703 w 1407"/>
                <a:gd name="T1" fmla="*/ 1921 h 1921"/>
                <a:gd name="T2" fmla="*/ 680 w 1407"/>
                <a:gd name="T3" fmla="*/ 1909 h 1921"/>
                <a:gd name="T4" fmla="*/ 630 w 1407"/>
                <a:gd name="T5" fmla="*/ 1879 h 1921"/>
                <a:gd name="T6" fmla="*/ 548 w 1407"/>
                <a:gd name="T7" fmla="*/ 1817 h 1921"/>
                <a:gd name="T8" fmla="*/ 431 w 1407"/>
                <a:gd name="T9" fmla="*/ 1703 h 1921"/>
                <a:gd name="T10" fmla="*/ 315 w 1407"/>
                <a:gd name="T11" fmla="*/ 1562 h 1921"/>
                <a:gd name="T12" fmla="*/ 206 w 1407"/>
                <a:gd name="T13" fmla="*/ 1396 h 1921"/>
                <a:gd name="T14" fmla="*/ 134 w 1407"/>
                <a:gd name="T15" fmla="*/ 1260 h 1921"/>
                <a:gd name="T16" fmla="*/ 93 w 1407"/>
                <a:gd name="T17" fmla="*/ 1164 h 1921"/>
                <a:gd name="T18" fmla="*/ 58 w 1407"/>
                <a:gd name="T19" fmla="*/ 1065 h 1921"/>
                <a:gd name="T20" fmla="*/ 31 w 1407"/>
                <a:gd name="T21" fmla="*/ 964 h 1921"/>
                <a:gd name="T22" fmla="*/ 11 w 1407"/>
                <a:gd name="T23" fmla="*/ 860 h 1921"/>
                <a:gd name="T24" fmla="*/ 1 w 1407"/>
                <a:gd name="T25" fmla="*/ 757 h 1921"/>
                <a:gd name="T26" fmla="*/ 0 w 1407"/>
                <a:gd name="T27" fmla="*/ 704 h 1921"/>
                <a:gd name="T28" fmla="*/ 0 w 1407"/>
                <a:gd name="T29" fmla="*/ 667 h 1921"/>
                <a:gd name="T30" fmla="*/ 7 w 1407"/>
                <a:gd name="T31" fmla="*/ 597 h 1921"/>
                <a:gd name="T32" fmla="*/ 22 w 1407"/>
                <a:gd name="T33" fmla="*/ 529 h 1921"/>
                <a:gd name="T34" fmla="*/ 42 w 1407"/>
                <a:gd name="T35" fmla="*/ 461 h 1921"/>
                <a:gd name="T36" fmla="*/ 68 w 1407"/>
                <a:gd name="T37" fmla="*/ 399 h 1921"/>
                <a:gd name="T38" fmla="*/ 101 w 1407"/>
                <a:gd name="T39" fmla="*/ 339 h 1921"/>
                <a:gd name="T40" fmla="*/ 140 w 1407"/>
                <a:gd name="T41" fmla="*/ 282 h 1921"/>
                <a:gd name="T42" fmla="*/ 182 w 1407"/>
                <a:gd name="T43" fmla="*/ 230 h 1921"/>
                <a:gd name="T44" fmla="*/ 230 w 1407"/>
                <a:gd name="T45" fmla="*/ 183 h 1921"/>
                <a:gd name="T46" fmla="*/ 282 w 1407"/>
                <a:gd name="T47" fmla="*/ 140 h 1921"/>
                <a:gd name="T48" fmla="*/ 338 w 1407"/>
                <a:gd name="T49" fmla="*/ 102 h 1921"/>
                <a:gd name="T50" fmla="*/ 399 w 1407"/>
                <a:gd name="T51" fmla="*/ 70 h 1921"/>
                <a:gd name="T52" fmla="*/ 461 w 1407"/>
                <a:gd name="T53" fmla="*/ 43 h 1921"/>
                <a:gd name="T54" fmla="*/ 527 w 1407"/>
                <a:gd name="T55" fmla="*/ 22 h 1921"/>
                <a:gd name="T56" fmla="*/ 596 w 1407"/>
                <a:gd name="T57" fmla="*/ 8 h 1921"/>
                <a:gd name="T58" fmla="*/ 667 w 1407"/>
                <a:gd name="T59" fmla="*/ 1 h 1921"/>
                <a:gd name="T60" fmla="*/ 703 w 1407"/>
                <a:gd name="T61" fmla="*/ 0 h 1921"/>
                <a:gd name="T62" fmla="*/ 740 w 1407"/>
                <a:gd name="T63" fmla="*/ 1 h 1921"/>
                <a:gd name="T64" fmla="*/ 811 w 1407"/>
                <a:gd name="T65" fmla="*/ 8 h 1921"/>
                <a:gd name="T66" fmla="*/ 880 w 1407"/>
                <a:gd name="T67" fmla="*/ 22 h 1921"/>
                <a:gd name="T68" fmla="*/ 946 w 1407"/>
                <a:gd name="T69" fmla="*/ 43 h 1921"/>
                <a:gd name="T70" fmla="*/ 1009 w 1407"/>
                <a:gd name="T71" fmla="*/ 70 h 1921"/>
                <a:gd name="T72" fmla="*/ 1069 w 1407"/>
                <a:gd name="T73" fmla="*/ 102 h 1921"/>
                <a:gd name="T74" fmla="*/ 1125 w 1407"/>
                <a:gd name="T75" fmla="*/ 140 h 1921"/>
                <a:gd name="T76" fmla="*/ 1177 w 1407"/>
                <a:gd name="T77" fmla="*/ 183 h 1921"/>
                <a:gd name="T78" fmla="*/ 1225 w 1407"/>
                <a:gd name="T79" fmla="*/ 230 h 1921"/>
                <a:gd name="T80" fmla="*/ 1267 w 1407"/>
                <a:gd name="T81" fmla="*/ 282 h 1921"/>
                <a:gd name="T82" fmla="*/ 1306 w 1407"/>
                <a:gd name="T83" fmla="*/ 339 h 1921"/>
                <a:gd name="T84" fmla="*/ 1339 w 1407"/>
                <a:gd name="T85" fmla="*/ 399 h 1921"/>
                <a:gd name="T86" fmla="*/ 1365 w 1407"/>
                <a:gd name="T87" fmla="*/ 461 h 1921"/>
                <a:gd name="T88" fmla="*/ 1385 w 1407"/>
                <a:gd name="T89" fmla="*/ 529 h 1921"/>
                <a:gd name="T90" fmla="*/ 1400 w 1407"/>
                <a:gd name="T91" fmla="*/ 597 h 1921"/>
                <a:gd name="T92" fmla="*/ 1407 w 1407"/>
                <a:gd name="T93" fmla="*/ 667 h 1921"/>
                <a:gd name="T94" fmla="*/ 1407 w 1407"/>
                <a:gd name="T95" fmla="*/ 704 h 1921"/>
                <a:gd name="T96" fmla="*/ 1407 w 1407"/>
                <a:gd name="T97" fmla="*/ 757 h 1921"/>
                <a:gd name="T98" fmla="*/ 1397 w 1407"/>
                <a:gd name="T99" fmla="*/ 860 h 1921"/>
                <a:gd name="T100" fmla="*/ 1378 w 1407"/>
                <a:gd name="T101" fmla="*/ 964 h 1921"/>
                <a:gd name="T102" fmla="*/ 1349 w 1407"/>
                <a:gd name="T103" fmla="*/ 1065 h 1921"/>
                <a:gd name="T104" fmla="*/ 1314 w 1407"/>
                <a:gd name="T105" fmla="*/ 1164 h 1921"/>
                <a:gd name="T106" fmla="*/ 1273 w 1407"/>
                <a:gd name="T107" fmla="*/ 1260 h 1921"/>
                <a:gd name="T108" fmla="*/ 1201 w 1407"/>
                <a:gd name="T109" fmla="*/ 1396 h 1921"/>
                <a:gd name="T110" fmla="*/ 1092 w 1407"/>
                <a:gd name="T111" fmla="*/ 1562 h 1921"/>
                <a:gd name="T112" fmla="*/ 976 w 1407"/>
                <a:gd name="T113" fmla="*/ 1703 h 1921"/>
                <a:gd name="T114" fmla="*/ 859 w 1407"/>
                <a:gd name="T115" fmla="*/ 1817 h 1921"/>
                <a:gd name="T116" fmla="*/ 777 w 1407"/>
                <a:gd name="T117" fmla="*/ 1879 h 1921"/>
                <a:gd name="T118" fmla="*/ 727 w 1407"/>
                <a:gd name="T119" fmla="*/ 1909 h 1921"/>
                <a:gd name="T120" fmla="*/ 703 w 1407"/>
                <a:gd name="T121" fmla="*/ 1921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7" h="1921">
                  <a:moveTo>
                    <a:pt x="703" y="1921"/>
                  </a:moveTo>
                  <a:lnTo>
                    <a:pt x="680" y="1909"/>
                  </a:lnTo>
                  <a:lnTo>
                    <a:pt x="630" y="1879"/>
                  </a:lnTo>
                  <a:lnTo>
                    <a:pt x="548" y="1817"/>
                  </a:lnTo>
                  <a:lnTo>
                    <a:pt x="431" y="1703"/>
                  </a:lnTo>
                  <a:lnTo>
                    <a:pt x="315" y="1562"/>
                  </a:lnTo>
                  <a:lnTo>
                    <a:pt x="206" y="1396"/>
                  </a:lnTo>
                  <a:lnTo>
                    <a:pt x="134" y="1260"/>
                  </a:lnTo>
                  <a:lnTo>
                    <a:pt x="93" y="1164"/>
                  </a:lnTo>
                  <a:lnTo>
                    <a:pt x="58" y="1065"/>
                  </a:lnTo>
                  <a:lnTo>
                    <a:pt x="31" y="964"/>
                  </a:lnTo>
                  <a:lnTo>
                    <a:pt x="11" y="860"/>
                  </a:lnTo>
                  <a:lnTo>
                    <a:pt x="1" y="757"/>
                  </a:lnTo>
                  <a:lnTo>
                    <a:pt x="0" y="704"/>
                  </a:lnTo>
                  <a:lnTo>
                    <a:pt x="0" y="667"/>
                  </a:lnTo>
                  <a:lnTo>
                    <a:pt x="7" y="597"/>
                  </a:lnTo>
                  <a:lnTo>
                    <a:pt x="22" y="529"/>
                  </a:lnTo>
                  <a:lnTo>
                    <a:pt x="42" y="461"/>
                  </a:lnTo>
                  <a:lnTo>
                    <a:pt x="68" y="399"/>
                  </a:lnTo>
                  <a:lnTo>
                    <a:pt x="101" y="339"/>
                  </a:lnTo>
                  <a:lnTo>
                    <a:pt x="140" y="282"/>
                  </a:lnTo>
                  <a:lnTo>
                    <a:pt x="182" y="230"/>
                  </a:lnTo>
                  <a:lnTo>
                    <a:pt x="230" y="183"/>
                  </a:lnTo>
                  <a:lnTo>
                    <a:pt x="282" y="140"/>
                  </a:lnTo>
                  <a:lnTo>
                    <a:pt x="338" y="102"/>
                  </a:lnTo>
                  <a:lnTo>
                    <a:pt x="399" y="70"/>
                  </a:lnTo>
                  <a:lnTo>
                    <a:pt x="461" y="43"/>
                  </a:lnTo>
                  <a:lnTo>
                    <a:pt x="527" y="22"/>
                  </a:lnTo>
                  <a:lnTo>
                    <a:pt x="596" y="8"/>
                  </a:lnTo>
                  <a:lnTo>
                    <a:pt x="667" y="1"/>
                  </a:lnTo>
                  <a:lnTo>
                    <a:pt x="703" y="0"/>
                  </a:lnTo>
                  <a:lnTo>
                    <a:pt x="740" y="1"/>
                  </a:lnTo>
                  <a:lnTo>
                    <a:pt x="811" y="8"/>
                  </a:lnTo>
                  <a:lnTo>
                    <a:pt x="880" y="22"/>
                  </a:lnTo>
                  <a:lnTo>
                    <a:pt x="946" y="43"/>
                  </a:lnTo>
                  <a:lnTo>
                    <a:pt x="1009" y="70"/>
                  </a:lnTo>
                  <a:lnTo>
                    <a:pt x="1069" y="102"/>
                  </a:lnTo>
                  <a:lnTo>
                    <a:pt x="1125" y="140"/>
                  </a:lnTo>
                  <a:lnTo>
                    <a:pt x="1177" y="183"/>
                  </a:lnTo>
                  <a:lnTo>
                    <a:pt x="1225" y="230"/>
                  </a:lnTo>
                  <a:lnTo>
                    <a:pt x="1267" y="282"/>
                  </a:lnTo>
                  <a:lnTo>
                    <a:pt x="1306" y="339"/>
                  </a:lnTo>
                  <a:lnTo>
                    <a:pt x="1339" y="399"/>
                  </a:lnTo>
                  <a:lnTo>
                    <a:pt x="1365" y="461"/>
                  </a:lnTo>
                  <a:lnTo>
                    <a:pt x="1385" y="529"/>
                  </a:lnTo>
                  <a:lnTo>
                    <a:pt x="1400" y="597"/>
                  </a:lnTo>
                  <a:lnTo>
                    <a:pt x="1407" y="667"/>
                  </a:lnTo>
                  <a:lnTo>
                    <a:pt x="1407" y="704"/>
                  </a:lnTo>
                  <a:lnTo>
                    <a:pt x="1407" y="757"/>
                  </a:lnTo>
                  <a:lnTo>
                    <a:pt x="1397" y="860"/>
                  </a:lnTo>
                  <a:lnTo>
                    <a:pt x="1378" y="964"/>
                  </a:lnTo>
                  <a:lnTo>
                    <a:pt x="1349" y="1065"/>
                  </a:lnTo>
                  <a:lnTo>
                    <a:pt x="1314" y="1164"/>
                  </a:lnTo>
                  <a:lnTo>
                    <a:pt x="1273" y="1260"/>
                  </a:lnTo>
                  <a:lnTo>
                    <a:pt x="1201" y="1396"/>
                  </a:lnTo>
                  <a:lnTo>
                    <a:pt x="1092" y="1562"/>
                  </a:lnTo>
                  <a:lnTo>
                    <a:pt x="976" y="1703"/>
                  </a:lnTo>
                  <a:lnTo>
                    <a:pt x="859" y="1817"/>
                  </a:lnTo>
                  <a:lnTo>
                    <a:pt x="777" y="1879"/>
                  </a:lnTo>
                  <a:lnTo>
                    <a:pt x="727" y="1909"/>
                  </a:lnTo>
                  <a:lnTo>
                    <a:pt x="703" y="1921"/>
                  </a:lnTo>
                  <a:close/>
                </a:path>
              </a:pathLst>
            </a:custGeom>
            <a:solidFill>
              <a:srgbClr val="F2A7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>
                <a:latin typeface="Arial Narrow" panose="020B0606020202030204" pitchFamily="34" charset="0"/>
              </a:endParaRPr>
            </a:p>
          </p:txBody>
        </p:sp>
        <p:sp>
          <p:nvSpPr>
            <p:cNvPr id="17" name="Freeform 1005">
              <a:extLst>
                <a:ext uri="{FF2B5EF4-FFF2-40B4-BE49-F238E27FC236}">
                  <a16:creationId xmlns="" xmlns:a16="http://schemas.microsoft.com/office/drawing/2014/main" id="{13A327C7-1F59-4C7E-8A8B-54252BB16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7295" y="2651124"/>
              <a:ext cx="1394144" cy="3802211"/>
            </a:xfrm>
            <a:custGeom>
              <a:avLst/>
              <a:gdLst>
                <a:gd name="T0" fmla="*/ 0 w 704"/>
                <a:gd name="T1" fmla="*/ 0 h 1921"/>
                <a:gd name="T2" fmla="*/ 37 w 704"/>
                <a:gd name="T3" fmla="*/ 1 h 1921"/>
                <a:gd name="T4" fmla="*/ 108 w 704"/>
                <a:gd name="T5" fmla="*/ 8 h 1921"/>
                <a:gd name="T6" fmla="*/ 177 w 704"/>
                <a:gd name="T7" fmla="*/ 22 h 1921"/>
                <a:gd name="T8" fmla="*/ 243 w 704"/>
                <a:gd name="T9" fmla="*/ 43 h 1921"/>
                <a:gd name="T10" fmla="*/ 306 w 704"/>
                <a:gd name="T11" fmla="*/ 70 h 1921"/>
                <a:gd name="T12" fmla="*/ 366 w 704"/>
                <a:gd name="T13" fmla="*/ 102 h 1921"/>
                <a:gd name="T14" fmla="*/ 422 w 704"/>
                <a:gd name="T15" fmla="*/ 140 h 1921"/>
                <a:gd name="T16" fmla="*/ 474 w 704"/>
                <a:gd name="T17" fmla="*/ 183 h 1921"/>
                <a:gd name="T18" fmla="*/ 522 w 704"/>
                <a:gd name="T19" fmla="*/ 230 h 1921"/>
                <a:gd name="T20" fmla="*/ 564 w 704"/>
                <a:gd name="T21" fmla="*/ 282 h 1921"/>
                <a:gd name="T22" fmla="*/ 603 w 704"/>
                <a:gd name="T23" fmla="*/ 339 h 1921"/>
                <a:gd name="T24" fmla="*/ 636 w 704"/>
                <a:gd name="T25" fmla="*/ 399 h 1921"/>
                <a:gd name="T26" fmla="*/ 662 w 704"/>
                <a:gd name="T27" fmla="*/ 461 h 1921"/>
                <a:gd name="T28" fmla="*/ 682 w 704"/>
                <a:gd name="T29" fmla="*/ 529 h 1921"/>
                <a:gd name="T30" fmla="*/ 697 w 704"/>
                <a:gd name="T31" fmla="*/ 597 h 1921"/>
                <a:gd name="T32" fmla="*/ 704 w 704"/>
                <a:gd name="T33" fmla="*/ 667 h 1921"/>
                <a:gd name="T34" fmla="*/ 704 w 704"/>
                <a:gd name="T35" fmla="*/ 704 h 1921"/>
                <a:gd name="T36" fmla="*/ 704 w 704"/>
                <a:gd name="T37" fmla="*/ 757 h 1921"/>
                <a:gd name="T38" fmla="*/ 694 w 704"/>
                <a:gd name="T39" fmla="*/ 860 h 1921"/>
                <a:gd name="T40" fmla="*/ 675 w 704"/>
                <a:gd name="T41" fmla="*/ 964 h 1921"/>
                <a:gd name="T42" fmla="*/ 646 w 704"/>
                <a:gd name="T43" fmla="*/ 1065 h 1921"/>
                <a:gd name="T44" fmla="*/ 611 w 704"/>
                <a:gd name="T45" fmla="*/ 1164 h 1921"/>
                <a:gd name="T46" fmla="*/ 570 w 704"/>
                <a:gd name="T47" fmla="*/ 1260 h 1921"/>
                <a:gd name="T48" fmla="*/ 498 w 704"/>
                <a:gd name="T49" fmla="*/ 1396 h 1921"/>
                <a:gd name="T50" fmla="*/ 389 w 704"/>
                <a:gd name="T51" fmla="*/ 1562 h 1921"/>
                <a:gd name="T52" fmla="*/ 273 w 704"/>
                <a:gd name="T53" fmla="*/ 1703 h 1921"/>
                <a:gd name="T54" fmla="*/ 156 w 704"/>
                <a:gd name="T55" fmla="*/ 1817 h 1921"/>
                <a:gd name="T56" fmla="*/ 74 w 704"/>
                <a:gd name="T57" fmla="*/ 1879 h 1921"/>
                <a:gd name="T58" fmla="*/ 24 w 704"/>
                <a:gd name="T59" fmla="*/ 1909 h 1921"/>
                <a:gd name="T60" fmla="*/ 0 w 704"/>
                <a:gd name="T61" fmla="*/ 1921 h 1921"/>
                <a:gd name="T62" fmla="*/ 0 w 704"/>
                <a:gd name="T63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4" h="1921">
                  <a:moveTo>
                    <a:pt x="0" y="0"/>
                  </a:moveTo>
                  <a:lnTo>
                    <a:pt x="37" y="1"/>
                  </a:lnTo>
                  <a:lnTo>
                    <a:pt x="108" y="8"/>
                  </a:lnTo>
                  <a:lnTo>
                    <a:pt x="177" y="22"/>
                  </a:lnTo>
                  <a:lnTo>
                    <a:pt x="243" y="43"/>
                  </a:lnTo>
                  <a:lnTo>
                    <a:pt x="306" y="70"/>
                  </a:lnTo>
                  <a:lnTo>
                    <a:pt x="366" y="102"/>
                  </a:lnTo>
                  <a:lnTo>
                    <a:pt x="422" y="140"/>
                  </a:lnTo>
                  <a:lnTo>
                    <a:pt x="474" y="183"/>
                  </a:lnTo>
                  <a:lnTo>
                    <a:pt x="522" y="230"/>
                  </a:lnTo>
                  <a:lnTo>
                    <a:pt x="564" y="282"/>
                  </a:lnTo>
                  <a:lnTo>
                    <a:pt x="603" y="339"/>
                  </a:lnTo>
                  <a:lnTo>
                    <a:pt x="636" y="399"/>
                  </a:lnTo>
                  <a:lnTo>
                    <a:pt x="662" y="461"/>
                  </a:lnTo>
                  <a:lnTo>
                    <a:pt x="682" y="529"/>
                  </a:lnTo>
                  <a:lnTo>
                    <a:pt x="697" y="597"/>
                  </a:lnTo>
                  <a:lnTo>
                    <a:pt x="704" y="667"/>
                  </a:lnTo>
                  <a:lnTo>
                    <a:pt x="704" y="704"/>
                  </a:lnTo>
                  <a:lnTo>
                    <a:pt x="704" y="757"/>
                  </a:lnTo>
                  <a:lnTo>
                    <a:pt x="694" y="860"/>
                  </a:lnTo>
                  <a:lnTo>
                    <a:pt x="675" y="964"/>
                  </a:lnTo>
                  <a:lnTo>
                    <a:pt x="646" y="1065"/>
                  </a:lnTo>
                  <a:lnTo>
                    <a:pt x="611" y="1164"/>
                  </a:lnTo>
                  <a:lnTo>
                    <a:pt x="570" y="1260"/>
                  </a:lnTo>
                  <a:lnTo>
                    <a:pt x="498" y="1396"/>
                  </a:lnTo>
                  <a:lnTo>
                    <a:pt x="389" y="1562"/>
                  </a:lnTo>
                  <a:lnTo>
                    <a:pt x="273" y="1703"/>
                  </a:lnTo>
                  <a:lnTo>
                    <a:pt x="156" y="1817"/>
                  </a:lnTo>
                  <a:lnTo>
                    <a:pt x="74" y="1879"/>
                  </a:lnTo>
                  <a:lnTo>
                    <a:pt x="24" y="1909"/>
                  </a:lnTo>
                  <a:lnTo>
                    <a:pt x="0" y="1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>
                <a:latin typeface="Arial Narrow" panose="020B0606020202030204" pitchFamily="34" charset="0"/>
              </a:endParaRPr>
            </a:p>
          </p:txBody>
        </p:sp>
        <p:sp>
          <p:nvSpPr>
            <p:cNvPr id="18" name="Freeform 1006">
              <a:extLst>
                <a:ext uri="{FF2B5EF4-FFF2-40B4-BE49-F238E27FC236}">
                  <a16:creationId xmlns="" xmlns:a16="http://schemas.microsoft.com/office/drawing/2014/main" id="{DD756D4B-C55C-4CBD-B276-5C647314970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8708" y="2904605"/>
              <a:ext cx="2289250" cy="228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34290" rIns="0" bIns="34290" numCol="1" anchor="ctr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800" b="1" dirty="0">
                  <a:solidFill>
                    <a:srgbClr val="F2A753"/>
                  </a:solidFill>
                  <a:latin typeface="Arial Narrow" panose="020B0606020202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5</a:t>
              </a:r>
            </a:p>
            <a:p>
              <a:pPr lvl="0" algn="ctr"/>
              <a:r>
                <a:rPr lang="en-US" sz="800" b="1" dirty="0" err="1">
                  <a:solidFill>
                    <a:srgbClr val="F2A753"/>
                  </a:solidFill>
                  <a:latin typeface="Arial Narrow" panose="020B0606020202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Implementación</a:t>
              </a:r>
              <a:endParaRPr lang="en-US" sz="800" b="1" dirty="0">
                <a:solidFill>
                  <a:srgbClr val="F2A753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19" name="Group 157">
            <a:extLst>
              <a:ext uri="{FF2B5EF4-FFF2-40B4-BE49-F238E27FC236}">
                <a16:creationId xmlns="" xmlns:a16="http://schemas.microsoft.com/office/drawing/2014/main" id="{C850E621-9156-45FF-9B85-E0EAC12988DF}"/>
              </a:ext>
            </a:extLst>
          </p:cNvPr>
          <p:cNvGrpSpPr/>
          <p:nvPr/>
        </p:nvGrpSpPr>
        <p:grpSpPr>
          <a:xfrm>
            <a:off x="4853228" y="1744021"/>
            <a:ext cx="1189196" cy="1621630"/>
            <a:chOff x="7423151" y="2651124"/>
            <a:chExt cx="2788288" cy="3802211"/>
          </a:xfrm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</p:grpSpPr>
        <p:sp>
          <p:nvSpPr>
            <p:cNvPr id="20" name="Freeform 1004">
              <a:extLst>
                <a:ext uri="{FF2B5EF4-FFF2-40B4-BE49-F238E27FC236}">
                  <a16:creationId xmlns="" xmlns:a16="http://schemas.microsoft.com/office/drawing/2014/main" id="{9BC931DA-F70C-4A6D-B9F7-2D16DF25E05F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1" y="2651124"/>
              <a:ext cx="2788288" cy="3802211"/>
            </a:xfrm>
            <a:custGeom>
              <a:avLst/>
              <a:gdLst>
                <a:gd name="T0" fmla="*/ 703 w 1407"/>
                <a:gd name="T1" fmla="*/ 1921 h 1921"/>
                <a:gd name="T2" fmla="*/ 680 w 1407"/>
                <a:gd name="T3" fmla="*/ 1909 h 1921"/>
                <a:gd name="T4" fmla="*/ 630 w 1407"/>
                <a:gd name="T5" fmla="*/ 1879 h 1921"/>
                <a:gd name="T6" fmla="*/ 548 w 1407"/>
                <a:gd name="T7" fmla="*/ 1817 h 1921"/>
                <a:gd name="T8" fmla="*/ 431 w 1407"/>
                <a:gd name="T9" fmla="*/ 1703 h 1921"/>
                <a:gd name="T10" fmla="*/ 315 w 1407"/>
                <a:gd name="T11" fmla="*/ 1562 h 1921"/>
                <a:gd name="T12" fmla="*/ 206 w 1407"/>
                <a:gd name="T13" fmla="*/ 1396 h 1921"/>
                <a:gd name="T14" fmla="*/ 134 w 1407"/>
                <a:gd name="T15" fmla="*/ 1260 h 1921"/>
                <a:gd name="T16" fmla="*/ 93 w 1407"/>
                <a:gd name="T17" fmla="*/ 1164 h 1921"/>
                <a:gd name="T18" fmla="*/ 58 w 1407"/>
                <a:gd name="T19" fmla="*/ 1065 h 1921"/>
                <a:gd name="T20" fmla="*/ 31 w 1407"/>
                <a:gd name="T21" fmla="*/ 964 h 1921"/>
                <a:gd name="T22" fmla="*/ 11 w 1407"/>
                <a:gd name="T23" fmla="*/ 860 h 1921"/>
                <a:gd name="T24" fmla="*/ 1 w 1407"/>
                <a:gd name="T25" fmla="*/ 757 h 1921"/>
                <a:gd name="T26" fmla="*/ 0 w 1407"/>
                <a:gd name="T27" fmla="*/ 704 h 1921"/>
                <a:gd name="T28" fmla="*/ 0 w 1407"/>
                <a:gd name="T29" fmla="*/ 667 h 1921"/>
                <a:gd name="T30" fmla="*/ 7 w 1407"/>
                <a:gd name="T31" fmla="*/ 597 h 1921"/>
                <a:gd name="T32" fmla="*/ 22 w 1407"/>
                <a:gd name="T33" fmla="*/ 529 h 1921"/>
                <a:gd name="T34" fmla="*/ 42 w 1407"/>
                <a:gd name="T35" fmla="*/ 461 h 1921"/>
                <a:gd name="T36" fmla="*/ 68 w 1407"/>
                <a:gd name="T37" fmla="*/ 399 h 1921"/>
                <a:gd name="T38" fmla="*/ 101 w 1407"/>
                <a:gd name="T39" fmla="*/ 339 h 1921"/>
                <a:gd name="T40" fmla="*/ 140 w 1407"/>
                <a:gd name="T41" fmla="*/ 282 h 1921"/>
                <a:gd name="T42" fmla="*/ 182 w 1407"/>
                <a:gd name="T43" fmla="*/ 230 h 1921"/>
                <a:gd name="T44" fmla="*/ 230 w 1407"/>
                <a:gd name="T45" fmla="*/ 183 h 1921"/>
                <a:gd name="T46" fmla="*/ 282 w 1407"/>
                <a:gd name="T47" fmla="*/ 140 h 1921"/>
                <a:gd name="T48" fmla="*/ 338 w 1407"/>
                <a:gd name="T49" fmla="*/ 102 h 1921"/>
                <a:gd name="T50" fmla="*/ 399 w 1407"/>
                <a:gd name="T51" fmla="*/ 70 h 1921"/>
                <a:gd name="T52" fmla="*/ 461 w 1407"/>
                <a:gd name="T53" fmla="*/ 43 h 1921"/>
                <a:gd name="T54" fmla="*/ 527 w 1407"/>
                <a:gd name="T55" fmla="*/ 22 h 1921"/>
                <a:gd name="T56" fmla="*/ 596 w 1407"/>
                <a:gd name="T57" fmla="*/ 8 h 1921"/>
                <a:gd name="T58" fmla="*/ 667 w 1407"/>
                <a:gd name="T59" fmla="*/ 1 h 1921"/>
                <a:gd name="T60" fmla="*/ 703 w 1407"/>
                <a:gd name="T61" fmla="*/ 0 h 1921"/>
                <a:gd name="T62" fmla="*/ 740 w 1407"/>
                <a:gd name="T63" fmla="*/ 1 h 1921"/>
                <a:gd name="T64" fmla="*/ 811 w 1407"/>
                <a:gd name="T65" fmla="*/ 8 h 1921"/>
                <a:gd name="T66" fmla="*/ 880 w 1407"/>
                <a:gd name="T67" fmla="*/ 22 h 1921"/>
                <a:gd name="T68" fmla="*/ 946 w 1407"/>
                <a:gd name="T69" fmla="*/ 43 h 1921"/>
                <a:gd name="T70" fmla="*/ 1009 w 1407"/>
                <a:gd name="T71" fmla="*/ 70 h 1921"/>
                <a:gd name="T72" fmla="*/ 1069 w 1407"/>
                <a:gd name="T73" fmla="*/ 102 h 1921"/>
                <a:gd name="T74" fmla="*/ 1125 w 1407"/>
                <a:gd name="T75" fmla="*/ 140 h 1921"/>
                <a:gd name="T76" fmla="*/ 1177 w 1407"/>
                <a:gd name="T77" fmla="*/ 183 h 1921"/>
                <a:gd name="T78" fmla="*/ 1225 w 1407"/>
                <a:gd name="T79" fmla="*/ 230 h 1921"/>
                <a:gd name="T80" fmla="*/ 1267 w 1407"/>
                <a:gd name="T81" fmla="*/ 282 h 1921"/>
                <a:gd name="T82" fmla="*/ 1306 w 1407"/>
                <a:gd name="T83" fmla="*/ 339 h 1921"/>
                <a:gd name="T84" fmla="*/ 1339 w 1407"/>
                <a:gd name="T85" fmla="*/ 399 h 1921"/>
                <a:gd name="T86" fmla="*/ 1365 w 1407"/>
                <a:gd name="T87" fmla="*/ 461 h 1921"/>
                <a:gd name="T88" fmla="*/ 1385 w 1407"/>
                <a:gd name="T89" fmla="*/ 529 h 1921"/>
                <a:gd name="T90" fmla="*/ 1400 w 1407"/>
                <a:gd name="T91" fmla="*/ 597 h 1921"/>
                <a:gd name="T92" fmla="*/ 1407 w 1407"/>
                <a:gd name="T93" fmla="*/ 667 h 1921"/>
                <a:gd name="T94" fmla="*/ 1407 w 1407"/>
                <a:gd name="T95" fmla="*/ 704 h 1921"/>
                <a:gd name="T96" fmla="*/ 1407 w 1407"/>
                <a:gd name="T97" fmla="*/ 757 h 1921"/>
                <a:gd name="T98" fmla="*/ 1397 w 1407"/>
                <a:gd name="T99" fmla="*/ 860 h 1921"/>
                <a:gd name="T100" fmla="*/ 1378 w 1407"/>
                <a:gd name="T101" fmla="*/ 964 h 1921"/>
                <a:gd name="T102" fmla="*/ 1349 w 1407"/>
                <a:gd name="T103" fmla="*/ 1065 h 1921"/>
                <a:gd name="T104" fmla="*/ 1314 w 1407"/>
                <a:gd name="T105" fmla="*/ 1164 h 1921"/>
                <a:gd name="T106" fmla="*/ 1273 w 1407"/>
                <a:gd name="T107" fmla="*/ 1260 h 1921"/>
                <a:gd name="T108" fmla="*/ 1201 w 1407"/>
                <a:gd name="T109" fmla="*/ 1396 h 1921"/>
                <a:gd name="T110" fmla="*/ 1092 w 1407"/>
                <a:gd name="T111" fmla="*/ 1562 h 1921"/>
                <a:gd name="T112" fmla="*/ 976 w 1407"/>
                <a:gd name="T113" fmla="*/ 1703 h 1921"/>
                <a:gd name="T114" fmla="*/ 859 w 1407"/>
                <a:gd name="T115" fmla="*/ 1817 h 1921"/>
                <a:gd name="T116" fmla="*/ 777 w 1407"/>
                <a:gd name="T117" fmla="*/ 1879 h 1921"/>
                <a:gd name="T118" fmla="*/ 727 w 1407"/>
                <a:gd name="T119" fmla="*/ 1909 h 1921"/>
                <a:gd name="T120" fmla="*/ 703 w 1407"/>
                <a:gd name="T121" fmla="*/ 1921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7" h="1921">
                  <a:moveTo>
                    <a:pt x="703" y="1921"/>
                  </a:moveTo>
                  <a:lnTo>
                    <a:pt x="680" y="1909"/>
                  </a:lnTo>
                  <a:lnTo>
                    <a:pt x="630" y="1879"/>
                  </a:lnTo>
                  <a:lnTo>
                    <a:pt x="548" y="1817"/>
                  </a:lnTo>
                  <a:lnTo>
                    <a:pt x="431" y="1703"/>
                  </a:lnTo>
                  <a:lnTo>
                    <a:pt x="315" y="1562"/>
                  </a:lnTo>
                  <a:lnTo>
                    <a:pt x="206" y="1396"/>
                  </a:lnTo>
                  <a:lnTo>
                    <a:pt x="134" y="1260"/>
                  </a:lnTo>
                  <a:lnTo>
                    <a:pt x="93" y="1164"/>
                  </a:lnTo>
                  <a:lnTo>
                    <a:pt x="58" y="1065"/>
                  </a:lnTo>
                  <a:lnTo>
                    <a:pt x="31" y="964"/>
                  </a:lnTo>
                  <a:lnTo>
                    <a:pt x="11" y="860"/>
                  </a:lnTo>
                  <a:lnTo>
                    <a:pt x="1" y="757"/>
                  </a:lnTo>
                  <a:lnTo>
                    <a:pt x="0" y="704"/>
                  </a:lnTo>
                  <a:lnTo>
                    <a:pt x="0" y="667"/>
                  </a:lnTo>
                  <a:lnTo>
                    <a:pt x="7" y="597"/>
                  </a:lnTo>
                  <a:lnTo>
                    <a:pt x="22" y="529"/>
                  </a:lnTo>
                  <a:lnTo>
                    <a:pt x="42" y="461"/>
                  </a:lnTo>
                  <a:lnTo>
                    <a:pt x="68" y="399"/>
                  </a:lnTo>
                  <a:lnTo>
                    <a:pt x="101" y="339"/>
                  </a:lnTo>
                  <a:lnTo>
                    <a:pt x="140" y="282"/>
                  </a:lnTo>
                  <a:lnTo>
                    <a:pt x="182" y="230"/>
                  </a:lnTo>
                  <a:lnTo>
                    <a:pt x="230" y="183"/>
                  </a:lnTo>
                  <a:lnTo>
                    <a:pt x="282" y="140"/>
                  </a:lnTo>
                  <a:lnTo>
                    <a:pt x="338" y="102"/>
                  </a:lnTo>
                  <a:lnTo>
                    <a:pt x="399" y="70"/>
                  </a:lnTo>
                  <a:lnTo>
                    <a:pt x="461" y="43"/>
                  </a:lnTo>
                  <a:lnTo>
                    <a:pt x="527" y="22"/>
                  </a:lnTo>
                  <a:lnTo>
                    <a:pt x="596" y="8"/>
                  </a:lnTo>
                  <a:lnTo>
                    <a:pt x="667" y="1"/>
                  </a:lnTo>
                  <a:lnTo>
                    <a:pt x="703" y="0"/>
                  </a:lnTo>
                  <a:lnTo>
                    <a:pt x="740" y="1"/>
                  </a:lnTo>
                  <a:lnTo>
                    <a:pt x="811" y="8"/>
                  </a:lnTo>
                  <a:lnTo>
                    <a:pt x="880" y="22"/>
                  </a:lnTo>
                  <a:lnTo>
                    <a:pt x="946" y="43"/>
                  </a:lnTo>
                  <a:lnTo>
                    <a:pt x="1009" y="70"/>
                  </a:lnTo>
                  <a:lnTo>
                    <a:pt x="1069" y="102"/>
                  </a:lnTo>
                  <a:lnTo>
                    <a:pt x="1125" y="140"/>
                  </a:lnTo>
                  <a:lnTo>
                    <a:pt x="1177" y="183"/>
                  </a:lnTo>
                  <a:lnTo>
                    <a:pt x="1225" y="230"/>
                  </a:lnTo>
                  <a:lnTo>
                    <a:pt x="1267" y="282"/>
                  </a:lnTo>
                  <a:lnTo>
                    <a:pt x="1306" y="339"/>
                  </a:lnTo>
                  <a:lnTo>
                    <a:pt x="1339" y="399"/>
                  </a:lnTo>
                  <a:lnTo>
                    <a:pt x="1365" y="461"/>
                  </a:lnTo>
                  <a:lnTo>
                    <a:pt x="1385" y="529"/>
                  </a:lnTo>
                  <a:lnTo>
                    <a:pt x="1400" y="597"/>
                  </a:lnTo>
                  <a:lnTo>
                    <a:pt x="1407" y="667"/>
                  </a:lnTo>
                  <a:lnTo>
                    <a:pt x="1407" y="704"/>
                  </a:lnTo>
                  <a:lnTo>
                    <a:pt x="1407" y="757"/>
                  </a:lnTo>
                  <a:lnTo>
                    <a:pt x="1397" y="860"/>
                  </a:lnTo>
                  <a:lnTo>
                    <a:pt x="1378" y="964"/>
                  </a:lnTo>
                  <a:lnTo>
                    <a:pt x="1349" y="1065"/>
                  </a:lnTo>
                  <a:lnTo>
                    <a:pt x="1314" y="1164"/>
                  </a:lnTo>
                  <a:lnTo>
                    <a:pt x="1273" y="1260"/>
                  </a:lnTo>
                  <a:lnTo>
                    <a:pt x="1201" y="1396"/>
                  </a:lnTo>
                  <a:lnTo>
                    <a:pt x="1092" y="1562"/>
                  </a:lnTo>
                  <a:lnTo>
                    <a:pt x="976" y="1703"/>
                  </a:lnTo>
                  <a:lnTo>
                    <a:pt x="859" y="1817"/>
                  </a:lnTo>
                  <a:lnTo>
                    <a:pt x="777" y="1879"/>
                  </a:lnTo>
                  <a:lnTo>
                    <a:pt x="727" y="1909"/>
                  </a:lnTo>
                  <a:lnTo>
                    <a:pt x="703" y="1921"/>
                  </a:lnTo>
                  <a:close/>
                </a:path>
              </a:pathLst>
            </a:custGeom>
            <a:solidFill>
              <a:srgbClr val="DA756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>
                <a:latin typeface="Arial Narrow" panose="020B0606020202030204" pitchFamily="34" charset="0"/>
              </a:endParaRPr>
            </a:p>
          </p:txBody>
        </p:sp>
        <p:sp>
          <p:nvSpPr>
            <p:cNvPr id="21" name="Freeform 1005">
              <a:extLst>
                <a:ext uri="{FF2B5EF4-FFF2-40B4-BE49-F238E27FC236}">
                  <a16:creationId xmlns="" xmlns:a16="http://schemas.microsoft.com/office/drawing/2014/main" id="{A2B31093-D206-42A9-8602-5D76BB2976AF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7295" y="2651124"/>
              <a:ext cx="1394144" cy="3802211"/>
            </a:xfrm>
            <a:custGeom>
              <a:avLst/>
              <a:gdLst>
                <a:gd name="T0" fmla="*/ 0 w 704"/>
                <a:gd name="T1" fmla="*/ 0 h 1921"/>
                <a:gd name="T2" fmla="*/ 37 w 704"/>
                <a:gd name="T3" fmla="*/ 1 h 1921"/>
                <a:gd name="T4" fmla="*/ 108 w 704"/>
                <a:gd name="T5" fmla="*/ 8 h 1921"/>
                <a:gd name="T6" fmla="*/ 177 w 704"/>
                <a:gd name="T7" fmla="*/ 22 h 1921"/>
                <a:gd name="T8" fmla="*/ 243 w 704"/>
                <a:gd name="T9" fmla="*/ 43 h 1921"/>
                <a:gd name="T10" fmla="*/ 306 w 704"/>
                <a:gd name="T11" fmla="*/ 70 h 1921"/>
                <a:gd name="T12" fmla="*/ 366 w 704"/>
                <a:gd name="T13" fmla="*/ 102 h 1921"/>
                <a:gd name="T14" fmla="*/ 422 w 704"/>
                <a:gd name="T15" fmla="*/ 140 h 1921"/>
                <a:gd name="T16" fmla="*/ 474 w 704"/>
                <a:gd name="T17" fmla="*/ 183 h 1921"/>
                <a:gd name="T18" fmla="*/ 522 w 704"/>
                <a:gd name="T19" fmla="*/ 230 h 1921"/>
                <a:gd name="T20" fmla="*/ 564 w 704"/>
                <a:gd name="T21" fmla="*/ 282 h 1921"/>
                <a:gd name="T22" fmla="*/ 603 w 704"/>
                <a:gd name="T23" fmla="*/ 339 h 1921"/>
                <a:gd name="T24" fmla="*/ 636 w 704"/>
                <a:gd name="T25" fmla="*/ 399 h 1921"/>
                <a:gd name="T26" fmla="*/ 662 w 704"/>
                <a:gd name="T27" fmla="*/ 461 h 1921"/>
                <a:gd name="T28" fmla="*/ 682 w 704"/>
                <a:gd name="T29" fmla="*/ 529 h 1921"/>
                <a:gd name="T30" fmla="*/ 697 w 704"/>
                <a:gd name="T31" fmla="*/ 597 h 1921"/>
                <a:gd name="T32" fmla="*/ 704 w 704"/>
                <a:gd name="T33" fmla="*/ 667 h 1921"/>
                <a:gd name="T34" fmla="*/ 704 w 704"/>
                <a:gd name="T35" fmla="*/ 704 h 1921"/>
                <a:gd name="T36" fmla="*/ 704 w 704"/>
                <a:gd name="T37" fmla="*/ 757 h 1921"/>
                <a:gd name="T38" fmla="*/ 694 w 704"/>
                <a:gd name="T39" fmla="*/ 860 h 1921"/>
                <a:gd name="T40" fmla="*/ 675 w 704"/>
                <a:gd name="T41" fmla="*/ 964 h 1921"/>
                <a:gd name="T42" fmla="*/ 646 w 704"/>
                <a:gd name="T43" fmla="*/ 1065 h 1921"/>
                <a:gd name="T44" fmla="*/ 611 w 704"/>
                <a:gd name="T45" fmla="*/ 1164 h 1921"/>
                <a:gd name="T46" fmla="*/ 570 w 704"/>
                <a:gd name="T47" fmla="*/ 1260 h 1921"/>
                <a:gd name="T48" fmla="*/ 498 w 704"/>
                <a:gd name="T49" fmla="*/ 1396 h 1921"/>
                <a:gd name="T50" fmla="*/ 389 w 704"/>
                <a:gd name="T51" fmla="*/ 1562 h 1921"/>
                <a:gd name="T52" fmla="*/ 273 w 704"/>
                <a:gd name="T53" fmla="*/ 1703 h 1921"/>
                <a:gd name="T54" fmla="*/ 156 w 704"/>
                <a:gd name="T55" fmla="*/ 1817 h 1921"/>
                <a:gd name="T56" fmla="*/ 74 w 704"/>
                <a:gd name="T57" fmla="*/ 1879 h 1921"/>
                <a:gd name="T58" fmla="*/ 24 w 704"/>
                <a:gd name="T59" fmla="*/ 1909 h 1921"/>
                <a:gd name="T60" fmla="*/ 0 w 704"/>
                <a:gd name="T61" fmla="*/ 1921 h 1921"/>
                <a:gd name="T62" fmla="*/ 0 w 704"/>
                <a:gd name="T63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4" h="1921">
                  <a:moveTo>
                    <a:pt x="0" y="0"/>
                  </a:moveTo>
                  <a:lnTo>
                    <a:pt x="37" y="1"/>
                  </a:lnTo>
                  <a:lnTo>
                    <a:pt x="108" y="8"/>
                  </a:lnTo>
                  <a:lnTo>
                    <a:pt x="177" y="22"/>
                  </a:lnTo>
                  <a:lnTo>
                    <a:pt x="243" y="43"/>
                  </a:lnTo>
                  <a:lnTo>
                    <a:pt x="306" y="70"/>
                  </a:lnTo>
                  <a:lnTo>
                    <a:pt x="366" y="102"/>
                  </a:lnTo>
                  <a:lnTo>
                    <a:pt x="422" y="140"/>
                  </a:lnTo>
                  <a:lnTo>
                    <a:pt x="474" y="183"/>
                  </a:lnTo>
                  <a:lnTo>
                    <a:pt x="522" y="230"/>
                  </a:lnTo>
                  <a:lnTo>
                    <a:pt x="564" y="282"/>
                  </a:lnTo>
                  <a:lnTo>
                    <a:pt x="603" y="339"/>
                  </a:lnTo>
                  <a:lnTo>
                    <a:pt x="636" y="399"/>
                  </a:lnTo>
                  <a:lnTo>
                    <a:pt x="662" y="461"/>
                  </a:lnTo>
                  <a:lnTo>
                    <a:pt x="682" y="529"/>
                  </a:lnTo>
                  <a:lnTo>
                    <a:pt x="697" y="597"/>
                  </a:lnTo>
                  <a:lnTo>
                    <a:pt x="704" y="667"/>
                  </a:lnTo>
                  <a:lnTo>
                    <a:pt x="704" y="704"/>
                  </a:lnTo>
                  <a:lnTo>
                    <a:pt x="704" y="757"/>
                  </a:lnTo>
                  <a:lnTo>
                    <a:pt x="694" y="860"/>
                  </a:lnTo>
                  <a:lnTo>
                    <a:pt x="675" y="964"/>
                  </a:lnTo>
                  <a:lnTo>
                    <a:pt x="646" y="1065"/>
                  </a:lnTo>
                  <a:lnTo>
                    <a:pt x="611" y="1164"/>
                  </a:lnTo>
                  <a:lnTo>
                    <a:pt x="570" y="1260"/>
                  </a:lnTo>
                  <a:lnTo>
                    <a:pt x="498" y="1396"/>
                  </a:lnTo>
                  <a:lnTo>
                    <a:pt x="389" y="1562"/>
                  </a:lnTo>
                  <a:lnTo>
                    <a:pt x="273" y="1703"/>
                  </a:lnTo>
                  <a:lnTo>
                    <a:pt x="156" y="1817"/>
                  </a:lnTo>
                  <a:lnTo>
                    <a:pt x="74" y="1879"/>
                  </a:lnTo>
                  <a:lnTo>
                    <a:pt x="24" y="1909"/>
                  </a:lnTo>
                  <a:lnTo>
                    <a:pt x="0" y="1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>
                <a:latin typeface="Arial Narrow" panose="020B0606020202030204" pitchFamily="34" charset="0"/>
              </a:endParaRPr>
            </a:p>
          </p:txBody>
        </p:sp>
        <p:sp>
          <p:nvSpPr>
            <p:cNvPr id="22" name="Freeform 1006">
              <a:extLst>
                <a:ext uri="{FF2B5EF4-FFF2-40B4-BE49-F238E27FC236}">
                  <a16:creationId xmlns="" xmlns:a16="http://schemas.microsoft.com/office/drawing/2014/main" id="{7B2B0704-4A3B-4612-8144-7BEB780A1F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8708" y="2904605"/>
              <a:ext cx="2289250" cy="228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34290" rIns="0" bIns="34290" numCol="1" anchor="ctr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1200" b="1" dirty="0">
                  <a:solidFill>
                    <a:srgbClr val="DA756D"/>
                  </a:solidFill>
                  <a:latin typeface="Arial Narrow" panose="020B0606020202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4</a:t>
              </a:r>
            </a:p>
            <a:p>
              <a:pPr lvl="0" algn="ctr"/>
              <a:r>
                <a:rPr lang="en-US" sz="1200" b="1" dirty="0" err="1">
                  <a:solidFill>
                    <a:srgbClr val="DA756D"/>
                  </a:solidFill>
                  <a:latin typeface="Arial Narrow" panose="020B0606020202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Validación</a:t>
              </a:r>
              <a:endParaRPr lang="en-US" sz="1200" b="1" dirty="0">
                <a:solidFill>
                  <a:srgbClr val="DA756D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3" name="Group 153">
            <a:extLst>
              <a:ext uri="{FF2B5EF4-FFF2-40B4-BE49-F238E27FC236}">
                <a16:creationId xmlns="" xmlns:a16="http://schemas.microsoft.com/office/drawing/2014/main" id="{A6B281D4-DDF9-40B7-8B9E-F35D991C8201}"/>
              </a:ext>
            </a:extLst>
          </p:cNvPr>
          <p:cNvGrpSpPr/>
          <p:nvPr/>
        </p:nvGrpSpPr>
        <p:grpSpPr>
          <a:xfrm>
            <a:off x="3403311" y="2113015"/>
            <a:ext cx="1353779" cy="1846062"/>
            <a:chOff x="7423151" y="2651124"/>
            <a:chExt cx="2788288" cy="3802211"/>
          </a:xfrm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</p:grpSpPr>
        <p:sp>
          <p:nvSpPr>
            <p:cNvPr id="24" name="Freeform 1004">
              <a:extLst>
                <a:ext uri="{FF2B5EF4-FFF2-40B4-BE49-F238E27FC236}">
                  <a16:creationId xmlns="" xmlns:a16="http://schemas.microsoft.com/office/drawing/2014/main" id="{274B25F6-C4D7-4F13-A812-4F22563E843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1" y="2651124"/>
              <a:ext cx="2788288" cy="3802211"/>
            </a:xfrm>
            <a:custGeom>
              <a:avLst/>
              <a:gdLst>
                <a:gd name="T0" fmla="*/ 703 w 1407"/>
                <a:gd name="T1" fmla="*/ 1921 h 1921"/>
                <a:gd name="T2" fmla="*/ 680 w 1407"/>
                <a:gd name="T3" fmla="*/ 1909 h 1921"/>
                <a:gd name="T4" fmla="*/ 630 w 1407"/>
                <a:gd name="T5" fmla="*/ 1879 h 1921"/>
                <a:gd name="T6" fmla="*/ 548 w 1407"/>
                <a:gd name="T7" fmla="*/ 1817 h 1921"/>
                <a:gd name="T8" fmla="*/ 431 w 1407"/>
                <a:gd name="T9" fmla="*/ 1703 h 1921"/>
                <a:gd name="T10" fmla="*/ 315 w 1407"/>
                <a:gd name="T11" fmla="*/ 1562 h 1921"/>
                <a:gd name="T12" fmla="*/ 206 w 1407"/>
                <a:gd name="T13" fmla="*/ 1396 h 1921"/>
                <a:gd name="T14" fmla="*/ 134 w 1407"/>
                <a:gd name="T15" fmla="*/ 1260 h 1921"/>
                <a:gd name="T16" fmla="*/ 93 w 1407"/>
                <a:gd name="T17" fmla="*/ 1164 h 1921"/>
                <a:gd name="T18" fmla="*/ 58 w 1407"/>
                <a:gd name="T19" fmla="*/ 1065 h 1921"/>
                <a:gd name="T20" fmla="*/ 31 w 1407"/>
                <a:gd name="T21" fmla="*/ 964 h 1921"/>
                <a:gd name="T22" fmla="*/ 11 w 1407"/>
                <a:gd name="T23" fmla="*/ 860 h 1921"/>
                <a:gd name="T24" fmla="*/ 1 w 1407"/>
                <a:gd name="T25" fmla="*/ 757 h 1921"/>
                <a:gd name="T26" fmla="*/ 0 w 1407"/>
                <a:gd name="T27" fmla="*/ 704 h 1921"/>
                <a:gd name="T28" fmla="*/ 0 w 1407"/>
                <a:gd name="T29" fmla="*/ 667 h 1921"/>
                <a:gd name="T30" fmla="*/ 7 w 1407"/>
                <a:gd name="T31" fmla="*/ 597 h 1921"/>
                <a:gd name="T32" fmla="*/ 22 w 1407"/>
                <a:gd name="T33" fmla="*/ 529 h 1921"/>
                <a:gd name="T34" fmla="*/ 42 w 1407"/>
                <a:gd name="T35" fmla="*/ 461 h 1921"/>
                <a:gd name="T36" fmla="*/ 68 w 1407"/>
                <a:gd name="T37" fmla="*/ 399 h 1921"/>
                <a:gd name="T38" fmla="*/ 101 w 1407"/>
                <a:gd name="T39" fmla="*/ 339 h 1921"/>
                <a:gd name="T40" fmla="*/ 140 w 1407"/>
                <a:gd name="T41" fmla="*/ 282 h 1921"/>
                <a:gd name="T42" fmla="*/ 182 w 1407"/>
                <a:gd name="T43" fmla="*/ 230 h 1921"/>
                <a:gd name="T44" fmla="*/ 230 w 1407"/>
                <a:gd name="T45" fmla="*/ 183 h 1921"/>
                <a:gd name="T46" fmla="*/ 282 w 1407"/>
                <a:gd name="T47" fmla="*/ 140 h 1921"/>
                <a:gd name="T48" fmla="*/ 338 w 1407"/>
                <a:gd name="T49" fmla="*/ 102 h 1921"/>
                <a:gd name="T50" fmla="*/ 399 w 1407"/>
                <a:gd name="T51" fmla="*/ 70 h 1921"/>
                <a:gd name="T52" fmla="*/ 461 w 1407"/>
                <a:gd name="T53" fmla="*/ 43 h 1921"/>
                <a:gd name="T54" fmla="*/ 527 w 1407"/>
                <a:gd name="T55" fmla="*/ 22 h 1921"/>
                <a:gd name="T56" fmla="*/ 596 w 1407"/>
                <a:gd name="T57" fmla="*/ 8 h 1921"/>
                <a:gd name="T58" fmla="*/ 667 w 1407"/>
                <a:gd name="T59" fmla="*/ 1 h 1921"/>
                <a:gd name="T60" fmla="*/ 703 w 1407"/>
                <a:gd name="T61" fmla="*/ 0 h 1921"/>
                <a:gd name="T62" fmla="*/ 740 w 1407"/>
                <a:gd name="T63" fmla="*/ 1 h 1921"/>
                <a:gd name="T64" fmla="*/ 811 w 1407"/>
                <a:gd name="T65" fmla="*/ 8 h 1921"/>
                <a:gd name="T66" fmla="*/ 880 w 1407"/>
                <a:gd name="T67" fmla="*/ 22 h 1921"/>
                <a:gd name="T68" fmla="*/ 946 w 1407"/>
                <a:gd name="T69" fmla="*/ 43 h 1921"/>
                <a:gd name="T70" fmla="*/ 1009 w 1407"/>
                <a:gd name="T71" fmla="*/ 70 h 1921"/>
                <a:gd name="T72" fmla="*/ 1069 w 1407"/>
                <a:gd name="T73" fmla="*/ 102 h 1921"/>
                <a:gd name="T74" fmla="*/ 1125 w 1407"/>
                <a:gd name="T75" fmla="*/ 140 h 1921"/>
                <a:gd name="T76" fmla="*/ 1177 w 1407"/>
                <a:gd name="T77" fmla="*/ 183 h 1921"/>
                <a:gd name="T78" fmla="*/ 1225 w 1407"/>
                <a:gd name="T79" fmla="*/ 230 h 1921"/>
                <a:gd name="T80" fmla="*/ 1267 w 1407"/>
                <a:gd name="T81" fmla="*/ 282 h 1921"/>
                <a:gd name="T82" fmla="*/ 1306 w 1407"/>
                <a:gd name="T83" fmla="*/ 339 h 1921"/>
                <a:gd name="T84" fmla="*/ 1339 w 1407"/>
                <a:gd name="T85" fmla="*/ 399 h 1921"/>
                <a:gd name="T86" fmla="*/ 1365 w 1407"/>
                <a:gd name="T87" fmla="*/ 461 h 1921"/>
                <a:gd name="T88" fmla="*/ 1385 w 1407"/>
                <a:gd name="T89" fmla="*/ 529 h 1921"/>
                <a:gd name="T90" fmla="*/ 1400 w 1407"/>
                <a:gd name="T91" fmla="*/ 597 h 1921"/>
                <a:gd name="T92" fmla="*/ 1407 w 1407"/>
                <a:gd name="T93" fmla="*/ 667 h 1921"/>
                <a:gd name="T94" fmla="*/ 1407 w 1407"/>
                <a:gd name="T95" fmla="*/ 704 h 1921"/>
                <a:gd name="T96" fmla="*/ 1407 w 1407"/>
                <a:gd name="T97" fmla="*/ 757 h 1921"/>
                <a:gd name="T98" fmla="*/ 1397 w 1407"/>
                <a:gd name="T99" fmla="*/ 860 h 1921"/>
                <a:gd name="T100" fmla="*/ 1378 w 1407"/>
                <a:gd name="T101" fmla="*/ 964 h 1921"/>
                <a:gd name="T102" fmla="*/ 1349 w 1407"/>
                <a:gd name="T103" fmla="*/ 1065 h 1921"/>
                <a:gd name="T104" fmla="*/ 1314 w 1407"/>
                <a:gd name="T105" fmla="*/ 1164 h 1921"/>
                <a:gd name="T106" fmla="*/ 1273 w 1407"/>
                <a:gd name="T107" fmla="*/ 1260 h 1921"/>
                <a:gd name="T108" fmla="*/ 1201 w 1407"/>
                <a:gd name="T109" fmla="*/ 1396 h 1921"/>
                <a:gd name="T110" fmla="*/ 1092 w 1407"/>
                <a:gd name="T111" fmla="*/ 1562 h 1921"/>
                <a:gd name="T112" fmla="*/ 976 w 1407"/>
                <a:gd name="T113" fmla="*/ 1703 h 1921"/>
                <a:gd name="T114" fmla="*/ 859 w 1407"/>
                <a:gd name="T115" fmla="*/ 1817 h 1921"/>
                <a:gd name="T116" fmla="*/ 777 w 1407"/>
                <a:gd name="T117" fmla="*/ 1879 h 1921"/>
                <a:gd name="T118" fmla="*/ 727 w 1407"/>
                <a:gd name="T119" fmla="*/ 1909 h 1921"/>
                <a:gd name="T120" fmla="*/ 703 w 1407"/>
                <a:gd name="T121" fmla="*/ 1921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7" h="1921">
                  <a:moveTo>
                    <a:pt x="703" y="1921"/>
                  </a:moveTo>
                  <a:lnTo>
                    <a:pt x="680" y="1909"/>
                  </a:lnTo>
                  <a:lnTo>
                    <a:pt x="630" y="1879"/>
                  </a:lnTo>
                  <a:lnTo>
                    <a:pt x="548" y="1817"/>
                  </a:lnTo>
                  <a:lnTo>
                    <a:pt x="431" y="1703"/>
                  </a:lnTo>
                  <a:lnTo>
                    <a:pt x="315" y="1562"/>
                  </a:lnTo>
                  <a:lnTo>
                    <a:pt x="206" y="1396"/>
                  </a:lnTo>
                  <a:lnTo>
                    <a:pt x="134" y="1260"/>
                  </a:lnTo>
                  <a:lnTo>
                    <a:pt x="93" y="1164"/>
                  </a:lnTo>
                  <a:lnTo>
                    <a:pt x="58" y="1065"/>
                  </a:lnTo>
                  <a:lnTo>
                    <a:pt x="31" y="964"/>
                  </a:lnTo>
                  <a:lnTo>
                    <a:pt x="11" y="860"/>
                  </a:lnTo>
                  <a:lnTo>
                    <a:pt x="1" y="757"/>
                  </a:lnTo>
                  <a:lnTo>
                    <a:pt x="0" y="704"/>
                  </a:lnTo>
                  <a:lnTo>
                    <a:pt x="0" y="667"/>
                  </a:lnTo>
                  <a:lnTo>
                    <a:pt x="7" y="597"/>
                  </a:lnTo>
                  <a:lnTo>
                    <a:pt x="22" y="529"/>
                  </a:lnTo>
                  <a:lnTo>
                    <a:pt x="42" y="461"/>
                  </a:lnTo>
                  <a:lnTo>
                    <a:pt x="68" y="399"/>
                  </a:lnTo>
                  <a:lnTo>
                    <a:pt x="101" y="339"/>
                  </a:lnTo>
                  <a:lnTo>
                    <a:pt x="140" y="282"/>
                  </a:lnTo>
                  <a:lnTo>
                    <a:pt x="182" y="230"/>
                  </a:lnTo>
                  <a:lnTo>
                    <a:pt x="230" y="183"/>
                  </a:lnTo>
                  <a:lnTo>
                    <a:pt x="282" y="140"/>
                  </a:lnTo>
                  <a:lnTo>
                    <a:pt x="338" y="102"/>
                  </a:lnTo>
                  <a:lnTo>
                    <a:pt x="399" y="70"/>
                  </a:lnTo>
                  <a:lnTo>
                    <a:pt x="461" y="43"/>
                  </a:lnTo>
                  <a:lnTo>
                    <a:pt x="527" y="22"/>
                  </a:lnTo>
                  <a:lnTo>
                    <a:pt x="596" y="8"/>
                  </a:lnTo>
                  <a:lnTo>
                    <a:pt x="667" y="1"/>
                  </a:lnTo>
                  <a:lnTo>
                    <a:pt x="703" y="0"/>
                  </a:lnTo>
                  <a:lnTo>
                    <a:pt x="740" y="1"/>
                  </a:lnTo>
                  <a:lnTo>
                    <a:pt x="811" y="8"/>
                  </a:lnTo>
                  <a:lnTo>
                    <a:pt x="880" y="22"/>
                  </a:lnTo>
                  <a:lnTo>
                    <a:pt x="946" y="43"/>
                  </a:lnTo>
                  <a:lnTo>
                    <a:pt x="1009" y="70"/>
                  </a:lnTo>
                  <a:lnTo>
                    <a:pt x="1069" y="102"/>
                  </a:lnTo>
                  <a:lnTo>
                    <a:pt x="1125" y="140"/>
                  </a:lnTo>
                  <a:lnTo>
                    <a:pt x="1177" y="183"/>
                  </a:lnTo>
                  <a:lnTo>
                    <a:pt x="1225" y="230"/>
                  </a:lnTo>
                  <a:lnTo>
                    <a:pt x="1267" y="282"/>
                  </a:lnTo>
                  <a:lnTo>
                    <a:pt x="1306" y="339"/>
                  </a:lnTo>
                  <a:lnTo>
                    <a:pt x="1339" y="399"/>
                  </a:lnTo>
                  <a:lnTo>
                    <a:pt x="1365" y="461"/>
                  </a:lnTo>
                  <a:lnTo>
                    <a:pt x="1385" y="529"/>
                  </a:lnTo>
                  <a:lnTo>
                    <a:pt x="1400" y="597"/>
                  </a:lnTo>
                  <a:lnTo>
                    <a:pt x="1407" y="667"/>
                  </a:lnTo>
                  <a:lnTo>
                    <a:pt x="1407" y="704"/>
                  </a:lnTo>
                  <a:lnTo>
                    <a:pt x="1407" y="757"/>
                  </a:lnTo>
                  <a:lnTo>
                    <a:pt x="1397" y="860"/>
                  </a:lnTo>
                  <a:lnTo>
                    <a:pt x="1378" y="964"/>
                  </a:lnTo>
                  <a:lnTo>
                    <a:pt x="1349" y="1065"/>
                  </a:lnTo>
                  <a:lnTo>
                    <a:pt x="1314" y="1164"/>
                  </a:lnTo>
                  <a:lnTo>
                    <a:pt x="1273" y="1260"/>
                  </a:lnTo>
                  <a:lnTo>
                    <a:pt x="1201" y="1396"/>
                  </a:lnTo>
                  <a:lnTo>
                    <a:pt x="1092" y="1562"/>
                  </a:lnTo>
                  <a:lnTo>
                    <a:pt x="976" y="1703"/>
                  </a:lnTo>
                  <a:lnTo>
                    <a:pt x="859" y="1817"/>
                  </a:lnTo>
                  <a:lnTo>
                    <a:pt x="777" y="1879"/>
                  </a:lnTo>
                  <a:lnTo>
                    <a:pt x="727" y="1909"/>
                  </a:lnTo>
                  <a:lnTo>
                    <a:pt x="703" y="1921"/>
                  </a:lnTo>
                  <a:close/>
                </a:path>
              </a:pathLst>
            </a:custGeom>
            <a:solidFill>
              <a:srgbClr val="008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>
                <a:latin typeface="Arial Narrow" panose="020B0606020202030204" pitchFamily="34" charset="0"/>
              </a:endParaRPr>
            </a:p>
          </p:txBody>
        </p:sp>
        <p:sp>
          <p:nvSpPr>
            <p:cNvPr id="25" name="Freeform 1005">
              <a:extLst>
                <a:ext uri="{FF2B5EF4-FFF2-40B4-BE49-F238E27FC236}">
                  <a16:creationId xmlns="" xmlns:a16="http://schemas.microsoft.com/office/drawing/2014/main" id="{A61E738C-B9CD-479F-8207-DE207BFD2E5C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7295" y="2651124"/>
              <a:ext cx="1394144" cy="3802211"/>
            </a:xfrm>
            <a:custGeom>
              <a:avLst/>
              <a:gdLst>
                <a:gd name="T0" fmla="*/ 0 w 704"/>
                <a:gd name="T1" fmla="*/ 0 h 1921"/>
                <a:gd name="T2" fmla="*/ 37 w 704"/>
                <a:gd name="T3" fmla="*/ 1 h 1921"/>
                <a:gd name="T4" fmla="*/ 108 w 704"/>
                <a:gd name="T5" fmla="*/ 8 h 1921"/>
                <a:gd name="T6" fmla="*/ 177 w 704"/>
                <a:gd name="T7" fmla="*/ 22 h 1921"/>
                <a:gd name="T8" fmla="*/ 243 w 704"/>
                <a:gd name="T9" fmla="*/ 43 h 1921"/>
                <a:gd name="T10" fmla="*/ 306 w 704"/>
                <a:gd name="T11" fmla="*/ 70 h 1921"/>
                <a:gd name="T12" fmla="*/ 366 w 704"/>
                <a:gd name="T13" fmla="*/ 102 h 1921"/>
                <a:gd name="T14" fmla="*/ 422 w 704"/>
                <a:gd name="T15" fmla="*/ 140 h 1921"/>
                <a:gd name="T16" fmla="*/ 474 w 704"/>
                <a:gd name="T17" fmla="*/ 183 h 1921"/>
                <a:gd name="T18" fmla="*/ 522 w 704"/>
                <a:gd name="T19" fmla="*/ 230 h 1921"/>
                <a:gd name="T20" fmla="*/ 564 w 704"/>
                <a:gd name="T21" fmla="*/ 282 h 1921"/>
                <a:gd name="T22" fmla="*/ 603 w 704"/>
                <a:gd name="T23" fmla="*/ 339 h 1921"/>
                <a:gd name="T24" fmla="*/ 636 w 704"/>
                <a:gd name="T25" fmla="*/ 399 h 1921"/>
                <a:gd name="T26" fmla="*/ 662 w 704"/>
                <a:gd name="T27" fmla="*/ 461 h 1921"/>
                <a:gd name="T28" fmla="*/ 682 w 704"/>
                <a:gd name="T29" fmla="*/ 529 h 1921"/>
                <a:gd name="T30" fmla="*/ 697 w 704"/>
                <a:gd name="T31" fmla="*/ 597 h 1921"/>
                <a:gd name="T32" fmla="*/ 704 w 704"/>
                <a:gd name="T33" fmla="*/ 667 h 1921"/>
                <a:gd name="T34" fmla="*/ 704 w 704"/>
                <a:gd name="T35" fmla="*/ 704 h 1921"/>
                <a:gd name="T36" fmla="*/ 704 w 704"/>
                <a:gd name="T37" fmla="*/ 757 h 1921"/>
                <a:gd name="T38" fmla="*/ 694 w 704"/>
                <a:gd name="T39" fmla="*/ 860 h 1921"/>
                <a:gd name="T40" fmla="*/ 675 w 704"/>
                <a:gd name="T41" fmla="*/ 964 h 1921"/>
                <a:gd name="T42" fmla="*/ 646 w 704"/>
                <a:gd name="T43" fmla="*/ 1065 h 1921"/>
                <a:gd name="T44" fmla="*/ 611 w 704"/>
                <a:gd name="T45" fmla="*/ 1164 h 1921"/>
                <a:gd name="T46" fmla="*/ 570 w 704"/>
                <a:gd name="T47" fmla="*/ 1260 h 1921"/>
                <a:gd name="T48" fmla="*/ 498 w 704"/>
                <a:gd name="T49" fmla="*/ 1396 h 1921"/>
                <a:gd name="T50" fmla="*/ 389 w 704"/>
                <a:gd name="T51" fmla="*/ 1562 h 1921"/>
                <a:gd name="T52" fmla="*/ 273 w 704"/>
                <a:gd name="T53" fmla="*/ 1703 h 1921"/>
                <a:gd name="T54" fmla="*/ 156 w 704"/>
                <a:gd name="T55" fmla="*/ 1817 h 1921"/>
                <a:gd name="T56" fmla="*/ 74 w 704"/>
                <a:gd name="T57" fmla="*/ 1879 h 1921"/>
                <a:gd name="T58" fmla="*/ 24 w 704"/>
                <a:gd name="T59" fmla="*/ 1909 h 1921"/>
                <a:gd name="T60" fmla="*/ 0 w 704"/>
                <a:gd name="T61" fmla="*/ 1921 h 1921"/>
                <a:gd name="T62" fmla="*/ 0 w 704"/>
                <a:gd name="T63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4" h="1921">
                  <a:moveTo>
                    <a:pt x="0" y="0"/>
                  </a:moveTo>
                  <a:lnTo>
                    <a:pt x="37" y="1"/>
                  </a:lnTo>
                  <a:lnTo>
                    <a:pt x="108" y="8"/>
                  </a:lnTo>
                  <a:lnTo>
                    <a:pt x="177" y="22"/>
                  </a:lnTo>
                  <a:lnTo>
                    <a:pt x="243" y="43"/>
                  </a:lnTo>
                  <a:lnTo>
                    <a:pt x="306" y="70"/>
                  </a:lnTo>
                  <a:lnTo>
                    <a:pt x="366" y="102"/>
                  </a:lnTo>
                  <a:lnTo>
                    <a:pt x="422" y="140"/>
                  </a:lnTo>
                  <a:lnTo>
                    <a:pt x="474" y="183"/>
                  </a:lnTo>
                  <a:lnTo>
                    <a:pt x="522" y="230"/>
                  </a:lnTo>
                  <a:lnTo>
                    <a:pt x="564" y="282"/>
                  </a:lnTo>
                  <a:lnTo>
                    <a:pt x="603" y="339"/>
                  </a:lnTo>
                  <a:lnTo>
                    <a:pt x="636" y="399"/>
                  </a:lnTo>
                  <a:lnTo>
                    <a:pt x="662" y="461"/>
                  </a:lnTo>
                  <a:lnTo>
                    <a:pt x="682" y="529"/>
                  </a:lnTo>
                  <a:lnTo>
                    <a:pt x="697" y="597"/>
                  </a:lnTo>
                  <a:lnTo>
                    <a:pt x="704" y="667"/>
                  </a:lnTo>
                  <a:lnTo>
                    <a:pt x="704" y="704"/>
                  </a:lnTo>
                  <a:lnTo>
                    <a:pt x="704" y="757"/>
                  </a:lnTo>
                  <a:lnTo>
                    <a:pt x="694" y="860"/>
                  </a:lnTo>
                  <a:lnTo>
                    <a:pt x="675" y="964"/>
                  </a:lnTo>
                  <a:lnTo>
                    <a:pt x="646" y="1065"/>
                  </a:lnTo>
                  <a:lnTo>
                    <a:pt x="611" y="1164"/>
                  </a:lnTo>
                  <a:lnTo>
                    <a:pt x="570" y="1260"/>
                  </a:lnTo>
                  <a:lnTo>
                    <a:pt x="498" y="1396"/>
                  </a:lnTo>
                  <a:lnTo>
                    <a:pt x="389" y="1562"/>
                  </a:lnTo>
                  <a:lnTo>
                    <a:pt x="273" y="1703"/>
                  </a:lnTo>
                  <a:lnTo>
                    <a:pt x="156" y="1817"/>
                  </a:lnTo>
                  <a:lnTo>
                    <a:pt x="74" y="1879"/>
                  </a:lnTo>
                  <a:lnTo>
                    <a:pt x="24" y="1909"/>
                  </a:lnTo>
                  <a:lnTo>
                    <a:pt x="0" y="1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>
                <a:latin typeface="Arial Narrow" panose="020B0606020202030204" pitchFamily="34" charset="0"/>
              </a:endParaRPr>
            </a:p>
          </p:txBody>
        </p:sp>
        <p:sp>
          <p:nvSpPr>
            <p:cNvPr id="26" name="Freeform 1006">
              <a:extLst>
                <a:ext uri="{FF2B5EF4-FFF2-40B4-BE49-F238E27FC236}">
                  <a16:creationId xmlns="" xmlns:a16="http://schemas.microsoft.com/office/drawing/2014/main" id="{9D2DDC4D-6613-42D3-A594-7BCF5C03DBCA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8708" y="2904605"/>
              <a:ext cx="2289250" cy="228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34290" rIns="0" bIns="34290" numCol="1" anchor="ctr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algn="ctr"/>
              <a:r>
                <a:rPr lang="en-US" sz="1200" b="1" dirty="0">
                  <a:solidFill>
                    <a:srgbClr val="008FA2"/>
                  </a:solidFill>
                  <a:latin typeface="Arial Narrow" panose="020B0606020202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3</a:t>
              </a:r>
            </a:p>
            <a:p>
              <a:pPr lvl="0" algn="ctr"/>
              <a:r>
                <a:rPr lang="en-US" sz="1200" b="1" dirty="0" err="1">
                  <a:solidFill>
                    <a:srgbClr val="008FA2"/>
                  </a:solidFill>
                  <a:latin typeface="Arial Narrow" panose="020B0606020202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Formulación</a:t>
              </a:r>
              <a:endParaRPr lang="en-US" sz="1200" b="1" dirty="0">
                <a:solidFill>
                  <a:srgbClr val="008FA2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7" name="Group 149">
            <a:extLst>
              <a:ext uri="{FF2B5EF4-FFF2-40B4-BE49-F238E27FC236}">
                <a16:creationId xmlns="" xmlns:a16="http://schemas.microsoft.com/office/drawing/2014/main" id="{AFACBF1F-94A4-4A4A-A0B3-FC58274ED561}"/>
              </a:ext>
            </a:extLst>
          </p:cNvPr>
          <p:cNvGrpSpPr/>
          <p:nvPr/>
        </p:nvGrpSpPr>
        <p:grpSpPr>
          <a:xfrm>
            <a:off x="1871456" y="2554063"/>
            <a:ext cx="1466615" cy="1999929"/>
            <a:chOff x="7423151" y="2651124"/>
            <a:chExt cx="2788288" cy="3802211"/>
          </a:xfrm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</p:grpSpPr>
        <p:sp>
          <p:nvSpPr>
            <p:cNvPr id="28" name="Freeform 1004">
              <a:extLst>
                <a:ext uri="{FF2B5EF4-FFF2-40B4-BE49-F238E27FC236}">
                  <a16:creationId xmlns="" xmlns:a16="http://schemas.microsoft.com/office/drawing/2014/main" id="{DD154FFA-0E92-4D21-BD6A-9E7B735115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1" y="2651124"/>
              <a:ext cx="2788288" cy="3802211"/>
            </a:xfrm>
            <a:custGeom>
              <a:avLst/>
              <a:gdLst>
                <a:gd name="T0" fmla="*/ 703 w 1407"/>
                <a:gd name="T1" fmla="*/ 1921 h 1921"/>
                <a:gd name="T2" fmla="*/ 680 w 1407"/>
                <a:gd name="T3" fmla="*/ 1909 h 1921"/>
                <a:gd name="T4" fmla="*/ 630 w 1407"/>
                <a:gd name="T5" fmla="*/ 1879 h 1921"/>
                <a:gd name="T6" fmla="*/ 548 w 1407"/>
                <a:gd name="T7" fmla="*/ 1817 h 1921"/>
                <a:gd name="T8" fmla="*/ 431 w 1407"/>
                <a:gd name="T9" fmla="*/ 1703 h 1921"/>
                <a:gd name="T10" fmla="*/ 315 w 1407"/>
                <a:gd name="T11" fmla="*/ 1562 h 1921"/>
                <a:gd name="T12" fmla="*/ 206 w 1407"/>
                <a:gd name="T13" fmla="*/ 1396 h 1921"/>
                <a:gd name="T14" fmla="*/ 134 w 1407"/>
                <a:gd name="T15" fmla="*/ 1260 h 1921"/>
                <a:gd name="T16" fmla="*/ 93 w 1407"/>
                <a:gd name="T17" fmla="*/ 1164 h 1921"/>
                <a:gd name="T18" fmla="*/ 58 w 1407"/>
                <a:gd name="T19" fmla="*/ 1065 h 1921"/>
                <a:gd name="T20" fmla="*/ 31 w 1407"/>
                <a:gd name="T21" fmla="*/ 964 h 1921"/>
                <a:gd name="T22" fmla="*/ 11 w 1407"/>
                <a:gd name="T23" fmla="*/ 860 h 1921"/>
                <a:gd name="T24" fmla="*/ 1 w 1407"/>
                <a:gd name="T25" fmla="*/ 757 h 1921"/>
                <a:gd name="T26" fmla="*/ 0 w 1407"/>
                <a:gd name="T27" fmla="*/ 704 h 1921"/>
                <a:gd name="T28" fmla="*/ 0 w 1407"/>
                <a:gd name="T29" fmla="*/ 667 h 1921"/>
                <a:gd name="T30" fmla="*/ 7 w 1407"/>
                <a:gd name="T31" fmla="*/ 597 h 1921"/>
                <a:gd name="T32" fmla="*/ 22 w 1407"/>
                <a:gd name="T33" fmla="*/ 529 h 1921"/>
                <a:gd name="T34" fmla="*/ 42 w 1407"/>
                <a:gd name="T35" fmla="*/ 461 h 1921"/>
                <a:gd name="T36" fmla="*/ 68 w 1407"/>
                <a:gd name="T37" fmla="*/ 399 h 1921"/>
                <a:gd name="T38" fmla="*/ 101 w 1407"/>
                <a:gd name="T39" fmla="*/ 339 h 1921"/>
                <a:gd name="T40" fmla="*/ 140 w 1407"/>
                <a:gd name="T41" fmla="*/ 282 h 1921"/>
                <a:gd name="T42" fmla="*/ 182 w 1407"/>
                <a:gd name="T43" fmla="*/ 230 h 1921"/>
                <a:gd name="T44" fmla="*/ 230 w 1407"/>
                <a:gd name="T45" fmla="*/ 183 h 1921"/>
                <a:gd name="T46" fmla="*/ 282 w 1407"/>
                <a:gd name="T47" fmla="*/ 140 h 1921"/>
                <a:gd name="T48" fmla="*/ 338 w 1407"/>
                <a:gd name="T49" fmla="*/ 102 h 1921"/>
                <a:gd name="T50" fmla="*/ 399 w 1407"/>
                <a:gd name="T51" fmla="*/ 70 h 1921"/>
                <a:gd name="T52" fmla="*/ 461 w 1407"/>
                <a:gd name="T53" fmla="*/ 43 h 1921"/>
                <a:gd name="T54" fmla="*/ 527 w 1407"/>
                <a:gd name="T55" fmla="*/ 22 h 1921"/>
                <a:gd name="T56" fmla="*/ 596 w 1407"/>
                <a:gd name="T57" fmla="*/ 8 h 1921"/>
                <a:gd name="T58" fmla="*/ 667 w 1407"/>
                <a:gd name="T59" fmla="*/ 1 h 1921"/>
                <a:gd name="T60" fmla="*/ 703 w 1407"/>
                <a:gd name="T61" fmla="*/ 0 h 1921"/>
                <a:gd name="T62" fmla="*/ 740 w 1407"/>
                <a:gd name="T63" fmla="*/ 1 h 1921"/>
                <a:gd name="T64" fmla="*/ 811 w 1407"/>
                <a:gd name="T65" fmla="*/ 8 h 1921"/>
                <a:gd name="T66" fmla="*/ 880 w 1407"/>
                <a:gd name="T67" fmla="*/ 22 h 1921"/>
                <a:gd name="T68" fmla="*/ 946 w 1407"/>
                <a:gd name="T69" fmla="*/ 43 h 1921"/>
                <a:gd name="T70" fmla="*/ 1009 w 1407"/>
                <a:gd name="T71" fmla="*/ 70 h 1921"/>
                <a:gd name="T72" fmla="*/ 1069 w 1407"/>
                <a:gd name="T73" fmla="*/ 102 h 1921"/>
                <a:gd name="T74" fmla="*/ 1125 w 1407"/>
                <a:gd name="T75" fmla="*/ 140 h 1921"/>
                <a:gd name="T76" fmla="*/ 1177 w 1407"/>
                <a:gd name="T77" fmla="*/ 183 h 1921"/>
                <a:gd name="T78" fmla="*/ 1225 w 1407"/>
                <a:gd name="T79" fmla="*/ 230 h 1921"/>
                <a:gd name="T80" fmla="*/ 1267 w 1407"/>
                <a:gd name="T81" fmla="*/ 282 h 1921"/>
                <a:gd name="T82" fmla="*/ 1306 w 1407"/>
                <a:gd name="T83" fmla="*/ 339 h 1921"/>
                <a:gd name="T84" fmla="*/ 1339 w 1407"/>
                <a:gd name="T85" fmla="*/ 399 h 1921"/>
                <a:gd name="T86" fmla="*/ 1365 w 1407"/>
                <a:gd name="T87" fmla="*/ 461 h 1921"/>
                <a:gd name="T88" fmla="*/ 1385 w 1407"/>
                <a:gd name="T89" fmla="*/ 529 h 1921"/>
                <a:gd name="T90" fmla="*/ 1400 w 1407"/>
                <a:gd name="T91" fmla="*/ 597 h 1921"/>
                <a:gd name="T92" fmla="*/ 1407 w 1407"/>
                <a:gd name="T93" fmla="*/ 667 h 1921"/>
                <a:gd name="T94" fmla="*/ 1407 w 1407"/>
                <a:gd name="T95" fmla="*/ 704 h 1921"/>
                <a:gd name="T96" fmla="*/ 1407 w 1407"/>
                <a:gd name="T97" fmla="*/ 757 h 1921"/>
                <a:gd name="T98" fmla="*/ 1397 w 1407"/>
                <a:gd name="T99" fmla="*/ 860 h 1921"/>
                <a:gd name="T100" fmla="*/ 1378 w 1407"/>
                <a:gd name="T101" fmla="*/ 964 h 1921"/>
                <a:gd name="T102" fmla="*/ 1349 w 1407"/>
                <a:gd name="T103" fmla="*/ 1065 h 1921"/>
                <a:gd name="T104" fmla="*/ 1314 w 1407"/>
                <a:gd name="T105" fmla="*/ 1164 h 1921"/>
                <a:gd name="T106" fmla="*/ 1273 w 1407"/>
                <a:gd name="T107" fmla="*/ 1260 h 1921"/>
                <a:gd name="T108" fmla="*/ 1201 w 1407"/>
                <a:gd name="T109" fmla="*/ 1396 h 1921"/>
                <a:gd name="T110" fmla="*/ 1092 w 1407"/>
                <a:gd name="T111" fmla="*/ 1562 h 1921"/>
                <a:gd name="T112" fmla="*/ 976 w 1407"/>
                <a:gd name="T113" fmla="*/ 1703 h 1921"/>
                <a:gd name="T114" fmla="*/ 859 w 1407"/>
                <a:gd name="T115" fmla="*/ 1817 h 1921"/>
                <a:gd name="T116" fmla="*/ 777 w 1407"/>
                <a:gd name="T117" fmla="*/ 1879 h 1921"/>
                <a:gd name="T118" fmla="*/ 727 w 1407"/>
                <a:gd name="T119" fmla="*/ 1909 h 1921"/>
                <a:gd name="T120" fmla="*/ 703 w 1407"/>
                <a:gd name="T121" fmla="*/ 1921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7" h="1921">
                  <a:moveTo>
                    <a:pt x="703" y="1921"/>
                  </a:moveTo>
                  <a:lnTo>
                    <a:pt x="680" y="1909"/>
                  </a:lnTo>
                  <a:lnTo>
                    <a:pt x="630" y="1879"/>
                  </a:lnTo>
                  <a:lnTo>
                    <a:pt x="548" y="1817"/>
                  </a:lnTo>
                  <a:lnTo>
                    <a:pt x="431" y="1703"/>
                  </a:lnTo>
                  <a:lnTo>
                    <a:pt x="315" y="1562"/>
                  </a:lnTo>
                  <a:lnTo>
                    <a:pt x="206" y="1396"/>
                  </a:lnTo>
                  <a:lnTo>
                    <a:pt x="134" y="1260"/>
                  </a:lnTo>
                  <a:lnTo>
                    <a:pt x="93" y="1164"/>
                  </a:lnTo>
                  <a:lnTo>
                    <a:pt x="58" y="1065"/>
                  </a:lnTo>
                  <a:lnTo>
                    <a:pt x="31" y="964"/>
                  </a:lnTo>
                  <a:lnTo>
                    <a:pt x="11" y="860"/>
                  </a:lnTo>
                  <a:lnTo>
                    <a:pt x="1" y="757"/>
                  </a:lnTo>
                  <a:lnTo>
                    <a:pt x="0" y="704"/>
                  </a:lnTo>
                  <a:lnTo>
                    <a:pt x="0" y="667"/>
                  </a:lnTo>
                  <a:lnTo>
                    <a:pt x="7" y="597"/>
                  </a:lnTo>
                  <a:lnTo>
                    <a:pt x="22" y="529"/>
                  </a:lnTo>
                  <a:lnTo>
                    <a:pt x="42" y="461"/>
                  </a:lnTo>
                  <a:lnTo>
                    <a:pt x="68" y="399"/>
                  </a:lnTo>
                  <a:lnTo>
                    <a:pt x="101" y="339"/>
                  </a:lnTo>
                  <a:lnTo>
                    <a:pt x="140" y="282"/>
                  </a:lnTo>
                  <a:lnTo>
                    <a:pt x="182" y="230"/>
                  </a:lnTo>
                  <a:lnTo>
                    <a:pt x="230" y="183"/>
                  </a:lnTo>
                  <a:lnTo>
                    <a:pt x="282" y="140"/>
                  </a:lnTo>
                  <a:lnTo>
                    <a:pt x="338" y="102"/>
                  </a:lnTo>
                  <a:lnTo>
                    <a:pt x="399" y="70"/>
                  </a:lnTo>
                  <a:lnTo>
                    <a:pt x="461" y="43"/>
                  </a:lnTo>
                  <a:lnTo>
                    <a:pt x="527" y="22"/>
                  </a:lnTo>
                  <a:lnTo>
                    <a:pt x="596" y="8"/>
                  </a:lnTo>
                  <a:lnTo>
                    <a:pt x="667" y="1"/>
                  </a:lnTo>
                  <a:lnTo>
                    <a:pt x="703" y="0"/>
                  </a:lnTo>
                  <a:lnTo>
                    <a:pt x="740" y="1"/>
                  </a:lnTo>
                  <a:lnTo>
                    <a:pt x="811" y="8"/>
                  </a:lnTo>
                  <a:lnTo>
                    <a:pt x="880" y="22"/>
                  </a:lnTo>
                  <a:lnTo>
                    <a:pt x="946" y="43"/>
                  </a:lnTo>
                  <a:lnTo>
                    <a:pt x="1009" y="70"/>
                  </a:lnTo>
                  <a:lnTo>
                    <a:pt x="1069" y="102"/>
                  </a:lnTo>
                  <a:lnTo>
                    <a:pt x="1125" y="140"/>
                  </a:lnTo>
                  <a:lnTo>
                    <a:pt x="1177" y="183"/>
                  </a:lnTo>
                  <a:lnTo>
                    <a:pt x="1225" y="230"/>
                  </a:lnTo>
                  <a:lnTo>
                    <a:pt x="1267" y="282"/>
                  </a:lnTo>
                  <a:lnTo>
                    <a:pt x="1306" y="339"/>
                  </a:lnTo>
                  <a:lnTo>
                    <a:pt x="1339" y="399"/>
                  </a:lnTo>
                  <a:lnTo>
                    <a:pt x="1365" y="461"/>
                  </a:lnTo>
                  <a:lnTo>
                    <a:pt x="1385" y="529"/>
                  </a:lnTo>
                  <a:lnTo>
                    <a:pt x="1400" y="597"/>
                  </a:lnTo>
                  <a:lnTo>
                    <a:pt x="1407" y="667"/>
                  </a:lnTo>
                  <a:lnTo>
                    <a:pt x="1407" y="704"/>
                  </a:lnTo>
                  <a:lnTo>
                    <a:pt x="1407" y="757"/>
                  </a:lnTo>
                  <a:lnTo>
                    <a:pt x="1397" y="860"/>
                  </a:lnTo>
                  <a:lnTo>
                    <a:pt x="1378" y="964"/>
                  </a:lnTo>
                  <a:lnTo>
                    <a:pt x="1349" y="1065"/>
                  </a:lnTo>
                  <a:lnTo>
                    <a:pt x="1314" y="1164"/>
                  </a:lnTo>
                  <a:lnTo>
                    <a:pt x="1273" y="1260"/>
                  </a:lnTo>
                  <a:lnTo>
                    <a:pt x="1201" y="1396"/>
                  </a:lnTo>
                  <a:lnTo>
                    <a:pt x="1092" y="1562"/>
                  </a:lnTo>
                  <a:lnTo>
                    <a:pt x="976" y="1703"/>
                  </a:lnTo>
                  <a:lnTo>
                    <a:pt x="859" y="1817"/>
                  </a:lnTo>
                  <a:lnTo>
                    <a:pt x="777" y="1879"/>
                  </a:lnTo>
                  <a:lnTo>
                    <a:pt x="727" y="1909"/>
                  </a:lnTo>
                  <a:lnTo>
                    <a:pt x="703" y="1921"/>
                  </a:lnTo>
                  <a:close/>
                </a:path>
              </a:pathLst>
            </a:custGeom>
            <a:solidFill>
              <a:srgbClr val="8DBC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>
                <a:latin typeface="Arial Narrow" panose="020B0606020202030204" pitchFamily="34" charset="0"/>
              </a:endParaRPr>
            </a:p>
          </p:txBody>
        </p:sp>
        <p:sp>
          <p:nvSpPr>
            <p:cNvPr id="29" name="Freeform 1005">
              <a:extLst>
                <a:ext uri="{FF2B5EF4-FFF2-40B4-BE49-F238E27FC236}">
                  <a16:creationId xmlns="" xmlns:a16="http://schemas.microsoft.com/office/drawing/2014/main" id="{134FEB8D-B53C-4DAD-9649-5A07E8FD842E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7295" y="2651124"/>
              <a:ext cx="1394144" cy="3802211"/>
            </a:xfrm>
            <a:custGeom>
              <a:avLst/>
              <a:gdLst>
                <a:gd name="T0" fmla="*/ 0 w 704"/>
                <a:gd name="T1" fmla="*/ 0 h 1921"/>
                <a:gd name="T2" fmla="*/ 37 w 704"/>
                <a:gd name="T3" fmla="*/ 1 h 1921"/>
                <a:gd name="T4" fmla="*/ 108 w 704"/>
                <a:gd name="T5" fmla="*/ 8 h 1921"/>
                <a:gd name="T6" fmla="*/ 177 w 704"/>
                <a:gd name="T7" fmla="*/ 22 h 1921"/>
                <a:gd name="T8" fmla="*/ 243 w 704"/>
                <a:gd name="T9" fmla="*/ 43 h 1921"/>
                <a:gd name="T10" fmla="*/ 306 w 704"/>
                <a:gd name="T11" fmla="*/ 70 h 1921"/>
                <a:gd name="T12" fmla="*/ 366 w 704"/>
                <a:gd name="T13" fmla="*/ 102 h 1921"/>
                <a:gd name="T14" fmla="*/ 422 w 704"/>
                <a:gd name="T15" fmla="*/ 140 h 1921"/>
                <a:gd name="T16" fmla="*/ 474 w 704"/>
                <a:gd name="T17" fmla="*/ 183 h 1921"/>
                <a:gd name="T18" fmla="*/ 522 w 704"/>
                <a:gd name="T19" fmla="*/ 230 h 1921"/>
                <a:gd name="T20" fmla="*/ 564 w 704"/>
                <a:gd name="T21" fmla="*/ 282 h 1921"/>
                <a:gd name="T22" fmla="*/ 603 w 704"/>
                <a:gd name="T23" fmla="*/ 339 h 1921"/>
                <a:gd name="T24" fmla="*/ 636 w 704"/>
                <a:gd name="T25" fmla="*/ 399 h 1921"/>
                <a:gd name="T26" fmla="*/ 662 w 704"/>
                <a:gd name="T27" fmla="*/ 461 h 1921"/>
                <a:gd name="T28" fmla="*/ 682 w 704"/>
                <a:gd name="T29" fmla="*/ 529 h 1921"/>
                <a:gd name="T30" fmla="*/ 697 w 704"/>
                <a:gd name="T31" fmla="*/ 597 h 1921"/>
                <a:gd name="T32" fmla="*/ 704 w 704"/>
                <a:gd name="T33" fmla="*/ 667 h 1921"/>
                <a:gd name="T34" fmla="*/ 704 w 704"/>
                <a:gd name="T35" fmla="*/ 704 h 1921"/>
                <a:gd name="T36" fmla="*/ 704 w 704"/>
                <a:gd name="T37" fmla="*/ 757 h 1921"/>
                <a:gd name="T38" fmla="*/ 694 w 704"/>
                <a:gd name="T39" fmla="*/ 860 h 1921"/>
                <a:gd name="T40" fmla="*/ 675 w 704"/>
                <a:gd name="T41" fmla="*/ 964 h 1921"/>
                <a:gd name="T42" fmla="*/ 646 w 704"/>
                <a:gd name="T43" fmla="*/ 1065 h 1921"/>
                <a:gd name="T44" fmla="*/ 611 w 704"/>
                <a:gd name="T45" fmla="*/ 1164 h 1921"/>
                <a:gd name="T46" fmla="*/ 570 w 704"/>
                <a:gd name="T47" fmla="*/ 1260 h 1921"/>
                <a:gd name="T48" fmla="*/ 498 w 704"/>
                <a:gd name="T49" fmla="*/ 1396 h 1921"/>
                <a:gd name="T50" fmla="*/ 389 w 704"/>
                <a:gd name="T51" fmla="*/ 1562 h 1921"/>
                <a:gd name="T52" fmla="*/ 273 w 704"/>
                <a:gd name="T53" fmla="*/ 1703 h 1921"/>
                <a:gd name="T54" fmla="*/ 156 w 704"/>
                <a:gd name="T55" fmla="*/ 1817 h 1921"/>
                <a:gd name="T56" fmla="*/ 74 w 704"/>
                <a:gd name="T57" fmla="*/ 1879 h 1921"/>
                <a:gd name="T58" fmla="*/ 24 w 704"/>
                <a:gd name="T59" fmla="*/ 1909 h 1921"/>
                <a:gd name="T60" fmla="*/ 0 w 704"/>
                <a:gd name="T61" fmla="*/ 1921 h 1921"/>
                <a:gd name="T62" fmla="*/ 0 w 704"/>
                <a:gd name="T63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4" h="1921">
                  <a:moveTo>
                    <a:pt x="0" y="0"/>
                  </a:moveTo>
                  <a:lnTo>
                    <a:pt x="37" y="1"/>
                  </a:lnTo>
                  <a:lnTo>
                    <a:pt x="108" y="8"/>
                  </a:lnTo>
                  <a:lnTo>
                    <a:pt x="177" y="22"/>
                  </a:lnTo>
                  <a:lnTo>
                    <a:pt x="243" y="43"/>
                  </a:lnTo>
                  <a:lnTo>
                    <a:pt x="306" y="70"/>
                  </a:lnTo>
                  <a:lnTo>
                    <a:pt x="366" y="102"/>
                  </a:lnTo>
                  <a:lnTo>
                    <a:pt x="422" y="140"/>
                  </a:lnTo>
                  <a:lnTo>
                    <a:pt x="474" y="183"/>
                  </a:lnTo>
                  <a:lnTo>
                    <a:pt x="522" y="230"/>
                  </a:lnTo>
                  <a:lnTo>
                    <a:pt x="564" y="282"/>
                  </a:lnTo>
                  <a:lnTo>
                    <a:pt x="603" y="339"/>
                  </a:lnTo>
                  <a:lnTo>
                    <a:pt x="636" y="399"/>
                  </a:lnTo>
                  <a:lnTo>
                    <a:pt x="662" y="461"/>
                  </a:lnTo>
                  <a:lnTo>
                    <a:pt x="682" y="529"/>
                  </a:lnTo>
                  <a:lnTo>
                    <a:pt x="697" y="597"/>
                  </a:lnTo>
                  <a:lnTo>
                    <a:pt x="704" y="667"/>
                  </a:lnTo>
                  <a:lnTo>
                    <a:pt x="704" y="704"/>
                  </a:lnTo>
                  <a:lnTo>
                    <a:pt x="704" y="757"/>
                  </a:lnTo>
                  <a:lnTo>
                    <a:pt x="694" y="860"/>
                  </a:lnTo>
                  <a:lnTo>
                    <a:pt x="675" y="964"/>
                  </a:lnTo>
                  <a:lnTo>
                    <a:pt x="646" y="1065"/>
                  </a:lnTo>
                  <a:lnTo>
                    <a:pt x="611" y="1164"/>
                  </a:lnTo>
                  <a:lnTo>
                    <a:pt x="570" y="1260"/>
                  </a:lnTo>
                  <a:lnTo>
                    <a:pt x="498" y="1396"/>
                  </a:lnTo>
                  <a:lnTo>
                    <a:pt x="389" y="1562"/>
                  </a:lnTo>
                  <a:lnTo>
                    <a:pt x="273" y="1703"/>
                  </a:lnTo>
                  <a:lnTo>
                    <a:pt x="156" y="1817"/>
                  </a:lnTo>
                  <a:lnTo>
                    <a:pt x="74" y="1879"/>
                  </a:lnTo>
                  <a:lnTo>
                    <a:pt x="24" y="1909"/>
                  </a:lnTo>
                  <a:lnTo>
                    <a:pt x="0" y="1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>
                <a:latin typeface="Arial Narrow" panose="020B0606020202030204" pitchFamily="34" charset="0"/>
              </a:endParaRPr>
            </a:p>
          </p:txBody>
        </p:sp>
        <p:sp>
          <p:nvSpPr>
            <p:cNvPr id="30" name="Freeform 1006">
              <a:extLst>
                <a:ext uri="{FF2B5EF4-FFF2-40B4-BE49-F238E27FC236}">
                  <a16:creationId xmlns="" xmlns:a16="http://schemas.microsoft.com/office/drawing/2014/main" id="{E1E67DEC-C36A-4CDF-8E5E-8993B8A8A261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8708" y="2904605"/>
              <a:ext cx="2289250" cy="228925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34290" rIns="0" bIns="34290" numCol="1" anchor="ctr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400" b="1" dirty="0">
                  <a:solidFill>
                    <a:srgbClr val="8DBC65"/>
                  </a:solidFill>
                  <a:latin typeface="Arial Narrow" panose="020B0606020202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2</a:t>
              </a:r>
            </a:p>
            <a:p>
              <a:pPr algn="ctr"/>
              <a:r>
                <a:rPr lang="en-US" sz="1400" b="1" dirty="0" err="1">
                  <a:solidFill>
                    <a:srgbClr val="8DBC65"/>
                  </a:solidFill>
                  <a:latin typeface="Arial Narrow" panose="020B0606020202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Diagnóstico</a:t>
              </a:r>
              <a:endParaRPr lang="en-US" sz="1400" b="1" dirty="0">
                <a:solidFill>
                  <a:srgbClr val="8DBC65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31" name="Group 15">
            <a:extLst>
              <a:ext uri="{FF2B5EF4-FFF2-40B4-BE49-F238E27FC236}">
                <a16:creationId xmlns="" xmlns:a16="http://schemas.microsoft.com/office/drawing/2014/main" id="{AE5236CD-B409-405F-9E14-0BD434E98D62}"/>
              </a:ext>
            </a:extLst>
          </p:cNvPr>
          <p:cNvGrpSpPr/>
          <p:nvPr/>
        </p:nvGrpSpPr>
        <p:grpSpPr>
          <a:xfrm>
            <a:off x="172394" y="3006530"/>
            <a:ext cx="1664521" cy="2269801"/>
            <a:chOff x="7423151" y="2651124"/>
            <a:chExt cx="2788288" cy="3802211"/>
          </a:xfrm>
          <a:effectLst>
            <a:outerShdw blurRad="127000" dir="13500000" sy="23000" kx="1200000" algn="br" rotWithShape="0">
              <a:prstClr val="black">
                <a:alpha val="15000"/>
              </a:prstClr>
            </a:outerShdw>
          </a:effectLst>
        </p:grpSpPr>
        <p:sp>
          <p:nvSpPr>
            <p:cNvPr id="32" name="Freeform 1004">
              <a:extLst>
                <a:ext uri="{FF2B5EF4-FFF2-40B4-BE49-F238E27FC236}">
                  <a16:creationId xmlns="" xmlns:a16="http://schemas.microsoft.com/office/drawing/2014/main" id="{9F09F198-2551-4910-A483-7353603E1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7423151" y="2651124"/>
              <a:ext cx="2788288" cy="3802211"/>
            </a:xfrm>
            <a:custGeom>
              <a:avLst/>
              <a:gdLst>
                <a:gd name="T0" fmla="*/ 703 w 1407"/>
                <a:gd name="T1" fmla="*/ 1921 h 1921"/>
                <a:gd name="T2" fmla="*/ 680 w 1407"/>
                <a:gd name="T3" fmla="*/ 1909 h 1921"/>
                <a:gd name="T4" fmla="*/ 630 w 1407"/>
                <a:gd name="T5" fmla="*/ 1879 h 1921"/>
                <a:gd name="T6" fmla="*/ 548 w 1407"/>
                <a:gd name="T7" fmla="*/ 1817 h 1921"/>
                <a:gd name="T8" fmla="*/ 431 w 1407"/>
                <a:gd name="T9" fmla="*/ 1703 h 1921"/>
                <a:gd name="T10" fmla="*/ 315 w 1407"/>
                <a:gd name="T11" fmla="*/ 1562 h 1921"/>
                <a:gd name="T12" fmla="*/ 206 w 1407"/>
                <a:gd name="T13" fmla="*/ 1396 h 1921"/>
                <a:gd name="T14" fmla="*/ 134 w 1407"/>
                <a:gd name="T15" fmla="*/ 1260 h 1921"/>
                <a:gd name="T16" fmla="*/ 93 w 1407"/>
                <a:gd name="T17" fmla="*/ 1164 h 1921"/>
                <a:gd name="T18" fmla="*/ 58 w 1407"/>
                <a:gd name="T19" fmla="*/ 1065 h 1921"/>
                <a:gd name="T20" fmla="*/ 31 w 1407"/>
                <a:gd name="T21" fmla="*/ 964 h 1921"/>
                <a:gd name="T22" fmla="*/ 11 w 1407"/>
                <a:gd name="T23" fmla="*/ 860 h 1921"/>
                <a:gd name="T24" fmla="*/ 1 w 1407"/>
                <a:gd name="T25" fmla="*/ 757 h 1921"/>
                <a:gd name="T26" fmla="*/ 0 w 1407"/>
                <a:gd name="T27" fmla="*/ 704 h 1921"/>
                <a:gd name="T28" fmla="*/ 0 w 1407"/>
                <a:gd name="T29" fmla="*/ 667 h 1921"/>
                <a:gd name="T30" fmla="*/ 7 w 1407"/>
                <a:gd name="T31" fmla="*/ 597 h 1921"/>
                <a:gd name="T32" fmla="*/ 22 w 1407"/>
                <a:gd name="T33" fmla="*/ 529 h 1921"/>
                <a:gd name="T34" fmla="*/ 42 w 1407"/>
                <a:gd name="T35" fmla="*/ 461 h 1921"/>
                <a:gd name="T36" fmla="*/ 68 w 1407"/>
                <a:gd name="T37" fmla="*/ 399 h 1921"/>
                <a:gd name="T38" fmla="*/ 101 w 1407"/>
                <a:gd name="T39" fmla="*/ 339 h 1921"/>
                <a:gd name="T40" fmla="*/ 140 w 1407"/>
                <a:gd name="T41" fmla="*/ 282 h 1921"/>
                <a:gd name="T42" fmla="*/ 182 w 1407"/>
                <a:gd name="T43" fmla="*/ 230 h 1921"/>
                <a:gd name="T44" fmla="*/ 230 w 1407"/>
                <a:gd name="T45" fmla="*/ 183 h 1921"/>
                <a:gd name="T46" fmla="*/ 282 w 1407"/>
                <a:gd name="T47" fmla="*/ 140 h 1921"/>
                <a:gd name="T48" fmla="*/ 338 w 1407"/>
                <a:gd name="T49" fmla="*/ 102 h 1921"/>
                <a:gd name="T50" fmla="*/ 399 w 1407"/>
                <a:gd name="T51" fmla="*/ 70 h 1921"/>
                <a:gd name="T52" fmla="*/ 461 w 1407"/>
                <a:gd name="T53" fmla="*/ 43 h 1921"/>
                <a:gd name="T54" fmla="*/ 527 w 1407"/>
                <a:gd name="T55" fmla="*/ 22 h 1921"/>
                <a:gd name="T56" fmla="*/ 596 w 1407"/>
                <a:gd name="T57" fmla="*/ 8 h 1921"/>
                <a:gd name="T58" fmla="*/ 667 w 1407"/>
                <a:gd name="T59" fmla="*/ 1 h 1921"/>
                <a:gd name="T60" fmla="*/ 703 w 1407"/>
                <a:gd name="T61" fmla="*/ 0 h 1921"/>
                <a:gd name="T62" fmla="*/ 740 w 1407"/>
                <a:gd name="T63" fmla="*/ 1 h 1921"/>
                <a:gd name="T64" fmla="*/ 811 w 1407"/>
                <a:gd name="T65" fmla="*/ 8 h 1921"/>
                <a:gd name="T66" fmla="*/ 880 w 1407"/>
                <a:gd name="T67" fmla="*/ 22 h 1921"/>
                <a:gd name="T68" fmla="*/ 946 w 1407"/>
                <a:gd name="T69" fmla="*/ 43 h 1921"/>
                <a:gd name="T70" fmla="*/ 1009 w 1407"/>
                <a:gd name="T71" fmla="*/ 70 h 1921"/>
                <a:gd name="T72" fmla="*/ 1069 w 1407"/>
                <a:gd name="T73" fmla="*/ 102 h 1921"/>
                <a:gd name="T74" fmla="*/ 1125 w 1407"/>
                <a:gd name="T75" fmla="*/ 140 h 1921"/>
                <a:gd name="T76" fmla="*/ 1177 w 1407"/>
                <a:gd name="T77" fmla="*/ 183 h 1921"/>
                <a:gd name="T78" fmla="*/ 1225 w 1407"/>
                <a:gd name="T79" fmla="*/ 230 h 1921"/>
                <a:gd name="T80" fmla="*/ 1267 w 1407"/>
                <a:gd name="T81" fmla="*/ 282 h 1921"/>
                <a:gd name="T82" fmla="*/ 1306 w 1407"/>
                <a:gd name="T83" fmla="*/ 339 h 1921"/>
                <a:gd name="T84" fmla="*/ 1339 w 1407"/>
                <a:gd name="T85" fmla="*/ 399 h 1921"/>
                <a:gd name="T86" fmla="*/ 1365 w 1407"/>
                <a:gd name="T87" fmla="*/ 461 h 1921"/>
                <a:gd name="T88" fmla="*/ 1385 w 1407"/>
                <a:gd name="T89" fmla="*/ 529 h 1921"/>
                <a:gd name="T90" fmla="*/ 1400 w 1407"/>
                <a:gd name="T91" fmla="*/ 597 h 1921"/>
                <a:gd name="T92" fmla="*/ 1407 w 1407"/>
                <a:gd name="T93" fmla="*/ 667 h 1921"/>
                <a:gd name="T94" fmla="*/ 1407 w 1407"/>
                <a:gd name="T95" fmla="*/ 704 h 1921"/>
                <a:gd name="T96" fmla="*/ 1407 w 1407"/>
                <a:gd name="T97" fmla="*/ 757 h 1921"/>
                <a:gd name="T98" fmla="*/ 1397 w 1407"/>
                <a:gd name="T99" fmla="*/ 860 h 1921"/>
                <a:gd name="T100" fmla="*/ 1378 w 1407"/>
                <a:gd name="T101" fmla="*/ 964 h 1921"/>
                <a:gd name="T102" fmla="*/ 1349 w 1407"/>
                <a:gd name="T103" fmla="*/ 1065 h 1921"/>
                <a:gd name="T104" fmla="*/ 1314 w 1407"/>
                <a:gd name="T105" fmla="*/ 1164 h 1921"/>
                <a:gd name="T106" fmla="*/ 1273 w 1407"/>
                <a:gd name="T107" fmla="*/ 1260 h 1921"/>
                <a:gd name="T108" fmla="*/ 1201 w 1407"/>
                <a:gd name="T109" fmla="*/ 1396 h 1921"/>
                <a:gd name="T110" fmla="*/ 1092 w 1407"/>
                <a:gd name="T111" fmla="*/ 1562 h 1921"/>
                <a:gd name="T112" fmla="*/ 976 w 1407"/>
                <a:gd name="T113" fmla="*/ 1703 h 1921"/>
                <a:gd name="T114" fmla="*/ 859 w 1407"/>
                <a:gd name="T115" fmla="*/ 1817 h 1921"/>
                <a:gd name="T116" fmla="*/ 777 w 1407"/>
                <a:gd name="T117" fmla="*/ 1879 h 1921"/>
                <a:gd name="T118" fmla="*/ 727 w 1407"/>
                <a:gd name="T119" fmla="*/ 1909 h 1921"/>
                <a:gd name="T120" fmla="*/ 703 w 1407"/>
                <a:gd name="T121" fmla="*/ 1921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407" h="1921">
                  <a:moveTo>
                    <a:pt x="703" y="1921"/>
                  </a:moveTo>
                  <a:lnTo>
                    <a:pt x="680" y="1909"/>
                  </a:lnTo>
                  <a:lnTo>
                    <a:pt x="630" y="1879"/>
                  </a:lnTo>
                  <a:lnTo>
                    <a:pt x="548" y="1817"/>
                  </a:lnTo>
                  <a:lnTo>
                    <a:pt x="431" y="1703"/>
                  </a:lnTo>
                  <a:lnTo>
                    <a:pt x="315" y="1562"/>
                  </a:lnTo>
                  <a:lnTo>
                    <a:pt x="206" y="1396"/>
                  </a:lnTo>
                  <a:lnTo>
                    <a:pt x="134" y="1260"/>
                  </a:lnTo>
                  <a:lnTo>
                    <a:pt x="93" y="1164"/>
                  </a:lnTo>
                  <a:lnTo>
                    <a:pt x="58" y="1065"/>
                  </a:lnTo>
                  <a:lnTo>
                    <a:pt x="31" y="964"/>
                  </a:lnTo>
                  <a:lnTo>
                    <a:pt x="11" y="860"/>
                  </a:lnTo>
                  <a:lnTo>
                    <a:pt x="1" y="757"/>
                  </a:lnTo>
                  <a:lnTo>
                    <a:pt x="0" y="704"/>
                  </a:lnTo>
                  <a:lnTo>
                    <a:pt x="0" y="667"/>
                  </a:lnTo>
                  <a:lnTo>
                    <a:pt x="7" y="597"/>
                  </a:lnTo>
                  <a:lnTo>
                    <a:pt x="22" y="529"/>
                  </a:lnTo>
                  <a:lnTo>
                    <a:pt x="42" y="461"/>
                  </a:lnTo>
                  <a:lnTo>
                    <a:pt x="68" y="399"/>
                  </a:lnTo>
                  <a:lnTo>
                    <a:pt x="101" y="339"/>
                  </a:lnTo>
                  <a:lnTo>
                    <a:pt x="140" y="282"/>
                  </a:lnTo>
                  <a:lnTo>
                    <a:pt x="182" y="230"/>
                  </a:lnTo>
                  <a:lnTo>
                    <a:pt x="230" y="183"/>
                  </a:lnTo>
                  <a:lnTo>
                    <a:pt x="282" y="140"/>
                  </a:lnTo>
                  <a:lnTo>
                    <a:pt x="338" y="102"/>
                  </a:lnTo>
                  <a:lnTo>
                    <a:pt x="399" y="70"/>
                  </a:lnTo>
                  <a:lnTo>
                    <a:pt x="461" y="43"/>
                  </a:lnTo>
                  <a:lnTo>
                    <a:pt x="527" y="22"/>
                  </a:lnTo>
                  <a:lnTo>
                    <a:pt x="596" y="8"/>
                  </a:lnTo>
                  <a:lnTo>
                    <a:pt x="667" y="1"/>
                  </a:lnTo>
                  <a:lnTo>
                    <a:pt x="703" y="0"/>
                  </a:lnTo>
                  <a:lnTo>
                    <a:pt x="740" y="1"/>
                  </a:lnTo>
                  <a:lnTo>
                    <a:pt x="811" y="8"/>
                  </a:lnTo>
                  <a:lnTo>
                    <a:pt x="880" y="22"/>
                  </a:lnTo>
                  <a:lnTo>
                    <a:pt x="946" y="43"/>
                  </a:lnTo>
                  <a:lnTo>
                    <a:pt x="1009" y="70"/>
                  </a:lnTo>
                  <a:lnTo>
                    <a:pt x="1069" y="102"/>
                  </a:lnTo>
                  <a:lnTo>
                    <a:pt x="1125" y="140"/>
                  </a:lnTo>
                  <a:lnTo>
                    <a:pt x="1177" y="183"/>
                  </a:lnTo>
                  <a:lnTo>
                    <a:pt x="1225" y="230"/>
                  </a:lnTo>
                  <a:lnTo>
                    <a:pt x="1267" y="282"/>
                  </a:lnTo>
                  <a:lnTo>
                    <a:pt x="1306" y="339"/>
                  </a:lnTo>
                  <a:lnTo>
                    <a:pt x="1339" y="399"/>
                  </a:lnTo>
                  <a:lnTo>
                    <a:pt x="1365" y="461"/>
                  </a:lnTo>
                  <a:lnTo>
                    <a:pt x="1385" y="529"/>
                  </a:lnTo>
                  <a:lnTo>
                    <a:pt x="1400" y="597"/>
                  </a:lnTo>
                  <a:lnTo>
                    <a:pt x="1407" y="667"/>
                  </a:lnTo>
                  <a:lnTo>
                    <a:pt x="1407" y="704"/>
                  </a:lnTo>
                  <a:lnTo>
                    <a:pt x="1407" y="757"/>
                  </a:lnTo>
                  <a:lnTo>
                    <a:pt x="1397" y="860"/>
                  </a:lnTo>
                  <a:lnTo>
                    <a:pt x="1378" y="964"/>
                  </a:lnTo>
                  <a:lnTo>
                    <a:pt x="1349" y="1065"/>
                  </a:lnTo>
                  <a:lnTo>
                    <a:pt x="1314" y="1164"/>
                  </a:lnTo>
                  <a:lnTo>
                    <a:pt x="1273" y="1260"/>
                  </a:lnTo>
                  <a:lnTo>
                    <a:pt x="1201" y="1396"/>
                  </a:lnTo>
                  <a:lnTo>
                    <a:pt x="1092" y="1562"/>
                  </a:lnTo>
                  <a:lnTo>
                    <a:pt x="976" y="1703"/>
                  </a:lnTo>
                  <a:lnTo>
                    <a:pt x="859" y="1817"/>
                  </a:lnTo>
                  <a:lnTo>
                    <a:pt x="777" y="1879"/>
                  </a:lnTo>
                  <a:lnTo>
                    <a:pt x="727" y="1909"/>
                  </a:lnTo>
                  <a:lnTo>
                    <a:pt x="703" y="1921"/>
                  </a:lnTo>
                  <a:close/>
                </a:path>
              </a:pathLst>
            </a:custGeom>
            <a:solidFill>
              <a:srgbClr val="2D3E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>
                <a:latin typeface="Arial Narrow" panose="020B0606020202030204" pitchFamily="34" charset="0"/>
              </a:endParaRPr>
            </a:p>
          </p:txBody>
        </p:sp>
        <p:sp>
          <p:nvSpPr>
            <p:cNvPr id="33" name="Freeform 1005">
              <a:extLst>
                <a:ext uri="{FF2B5EF4-FFF2-40B4-BE49-F238E27FC236}">
                  <a16:creationId xmlns="" xmlns:a16="http://schemas.microsoft.com/office/drawing/2014/main" id="{89C4ADE8-BD2E-4FD3-BB0E-5AF0838F79F9}"/>
                </a:ext>
              </a:extLst>
            </p:cNvPr>
            <p:cNvSpPr>
              <a:spLocks/>
            </p:cNvSpPr>
            <p:nvPr/>
          </p:nvSpPr>
          <p:spPr bwMode="auto">
            <a:xfrm>
              <a:off x="8817295" y="2651124"/>
              <a:ext cx="1394144" cy="3802211"/>
            </a:xfrm>
            <a:custGeom>
              <a:avLst/>
              <a:gdLst>
                <a:gd name="T0" fmla="*/ 0 w 704"/>
                <a:gd name="T1" fmla="*/ 0 h 1921"/>
                <a:gd name="T2" fmla="*/ 37 w 704"/>
                <a:gd name="T3" fmla="*/ 1 h 1921"/>
                <a:gd name="T4" fmla="*/ 108 w 704"/>
                <a:gd name="T5" fmla="*/ 8 h 1921"/>
                <a:gd name="T6" fmla="*/ 177 w 704"/>
                <a:gd name="T7" fmla="*/ 22 h 1921"/>
                <a:gd name="T8" fmla="*/ 243 w 704"/>
                <a:gd name="T9" fmla="*/ 43 h 1921"/>
                <a:gd name="T10" fmla="*/ 306 w 704"/>
                <a:gd name="T11" fmla="*/ 70 h 1921"/>
                <a:gd name="T12" fmla="*/ 366 w 704"/>
                <a:gd name="T13" fmla="*/ 102 h 1921"/>
                <a:gd name="T14" fmla="*/ 422 w 704"/>
                <a:gd name="T15" fmla="*/ 140 h 1921"/>
                <a:gd name="T16" fmla="*/ 474 w 704"/>
                <a:gd name="T17" fmla="*/ 183 h 1921"/>
                <a:gd name="T18" fmla="*/ 522 w 704"/>
                <a:gd name="T19" fmla="*/ 230 h 1921"/>
                <a:gd name="T20" fmla="*/ 564 w 704"/>
                <a:gd name="T21" fmla="*/ 282 h 1921"/>
                <a:gd name="T22" fmla="*/ 603 w 704"/>
                <a:gd name="T23" fmla="*/ 339 h 1921"/>
                <a:gd name="T24" fmla="*/ 636 w 704"/>
                <a:gd name="T25" fmla="*/ 399 h 1921"/>
                <a:gd name="T26" fmla="*/ 662 w 704"/>
                <a:gd name="T27" fmla="*/ 461 h 1921"/>
                <a:gd name="T28" fmla="*/ 682 w 704"/>
                <a:gd name="T29" fmla="*/ 529 h 1921"/>
                <a:gd name="T30" fmla="*/ 697 w 704"/>
                <a:gd name="T31" fmla="*/ 597 h 1921"/>
                <a:gd name="T32" fmla="*/ 704 w 704"/>
                <a:gd name="T33" fmla="*/ 667 h 1921"/>
                <a:gd name="T34" fmla="*/ 704 w 704"/>
                <a:gd name="T35" fmla="*/ 704 h 1921"/>
                <a:gd name="T36" fmla="*/ 704 w 704"/>
                <a:gd name="T37" fmla="*/ 757 h 1921"/>
                <a:gd name="T38" fmla="*/ 694 w 704"/>
                <a:gd name="T39" fmla="*/ 860 h 1921"/>
                <a:gd name="T40" fmla="*/ 675 w 704"/>
                <a:gd name="T41" fmla="*/ 964 h 1921"/>
                <a:gd name="T42" fmla="*/ 646 w 704"/>
                <a:gd name="T43" fmla="*/ 1065 h 1921"/>
                <a:gd name="T44" fmla="*/ 611 w 704"/>
                <a:gd name="T45" fmla="*/ 1164 h 1921"/>
                <a:gd name="T46" fmla="*/ 570 w 704"/>
                <a:gd name="T47" fmla="*/ 1260 h 1921"/>
                <a:gd name="T48" fmla="*/ 498 w 704"/>
                <a:gd name="T49" fmla="*/ 1396 h 1921"/>
                <a:gd name="T50" fmla="*/ 389 w 704"/>
                <a:gd name="T51" fmla="*/ 1562 h 1921"/>
                <a:gd name="T52" fmla="*/ 273 w 704"/>
                <a:gd name="T53" fmla="*/ 1703 h 1921"/>
                <a:gd name="T54" fmla="*/ 156 w 704"/>
                <a:gd name="T55" fmla="*/ 1817 h 1921"/>
                <a:gd name="T56" fmla="*/ 74 w 704"/>
                <a:gd name="T57" fmla="*/ 1879 h 1921"/>
                <a:gd name="T58" fmla="*/ 24 w 704"/>
                <a:gd name="T59" fmla="*/ 1909 h 1921"/>
                <a:gd name="T60" fmla="*/ 0 w 704"/>
                <a:gd name="T61" fmla="*/ 1921 h 1921"/>
                <a:gd name="T62" fmla="*/ 0 w 704"/>
                <a:gd name="T63" fmla="*/ 0 h 19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704" h="1921">
                  <a:moveTo>
                    <a:pt x="0" y="0"/>
                  </a:moveTo>
                  <a:lnTo>
                    <a:pt x="37" y="1"/>
                  </a:lnTo>
                  <a:lnTo>
                    <a:pt x="108" y="8"/>
                  </a:lnTo>
                  <a:lnTo>
                    <a:pt x="177" y="22"/>
                  </a:lnTo>
                  <a:lnTo>
                    <a:pt x="243" y="43"/>
                  </a:lnTo>
                  <a:lnTo>
                    <a:pt x="306" y="70"/>
                  </a:lnTo>
                  <a:lnTo>
                    <a:pt x="366" y="102"/>
                  </a:lnTo>
                  <a:lnTo>
                    <a:pt x="422" y="140"/>
                  </a:lnTo>
                  <a:lnTo>
                    <a:pt x="474" y="183"/>
                  </a:lnTo>
                  <a:lnTo>
                    <a:pt x="522" y="230"/>
                  </a:lnTo>
                  <a:lnTo>
                    <a:pt x="564" y="282"/>
                  </a:lnTo>
                  <a:lnTo>
                    <a:pt x="603" y="339"/>
                  </a:lnTo>
                  <a:lnTo>
                    <a:pt x="636" y="399"/>
                  </a:lnTo>
                  <a:lnTo>
                    <a:pt x="662" y="461"/>
                  </a:lnTo>
                  <a:lnTo>
                    <a:pt x="682" y="529"/>
                  </a:lnTo>
                  <a:lnTo>
                    <a:pt x="697" y="597"/>
                  </a:lnTo>
                  <a:lnTo>
                    <a:pt x="704" y="667"/>
                  </a:lnTo>
                  <a:lnTo>
                    <a:pt x="704" y="704"/>
                  </a:lnTo>
                  <a:lnTo>
                    <a:pt x="704" y="757"/>
                  </a:lnTo>
                  <a:lnTo>
                    <a:pt x="694" y="860"/>
                  </a:lnTo>
                  <a:lnTo>
                    <a:pt x="675" y="964"/>
                  </a:lnTo>
                  <a:lnTo>
                    <a:pt x="646" y="1065"/>
                  </a:lnTo>
                  <a:lnTo>
                    <a:pt x="611" y="1164"/>
                  </a:lnTo>
                  <a:lnTo>
                    <a:pt x="570" y="1260"/>
                  </a:lnTo>
                  <a:lnTo>
                    <a:pt x="498" y="1396"/>
                  </a:lnTo>
                  <a:lnTo>
                    <a:pt x="389" y="1562"/>
                  </a:lnTo>
                  <a:lnTo>
                    <a:pt x="273" y="1703"/>
                  </a:lnTo>
                  <a:lnTo>
                    <a:pt x="156" y="1817"/>
                  </a:lnTo>
                  <a:lnTo>
                    <a:pt x="74" y="1879"/>
                  </a:lnTo>
                  <a:lnTo>
                    <a:pt x="24" y="1909"/>
                  </a:lnTo>
                  <a:lnTo>
                    <a:pt x="0" y="192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 sz="1350">
                <a:latin typeface="Arial Narrow" panose="020B0606020202030204" pitchFamily="34" charset="0"/>
              </a:endParaRPr>
            </a:p>
          </p:txBody>
        </p:sp>
        <p:sp>
          <p:nvSpPr>
            <p:cNvPr id="34" name="Freeform 1006">
              <a:extLst>
                <a:ext uri="{FF2B5EF4-FFF2-40B4-BE49-F238E27FC236}">
                  <a16:creationId xmlns="" xmlns:a16="http://schemas.microsoft.com/office/drawing/2014/main" id="{A7924CDB-DCFF-4A3E-BF4F-731BA8B40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668708" y="2904605"/>
              <a:ext cx="2289250" cy="228925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0" tIns="34290" rIns="0" bIns="34290" numCol="1" anchor="ctr" anchorCtr="0" compatLnSpc="1">
              <a:prstTxWarp prst="textNoShape">
                <a:avLst/>
              </a:prstTxWarp>
            </a:bodyPr>
            <a:lstStyle>
              <a:defPPr>
                <a:defRPr lang="fr-F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600" b="1" dirty="0">
                  <a:solidFill>
                    <a:srgbClr val="2D3E50"/>
                  </a:solidFill>
                  <a:latin typeface="Arial Narrow" panose="020B0606020202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1</a:t>
              </a:r>
            </a:p>
            <a:p>
              <a:pPr algn="ctr"/>
              <a:r>
                <a:rPr lang="en-US" sz="1600" b="1" dirty="0" err="1">
                  <a:solidFill>
                    <a:srgbClr val="2D3E50"/>
                  </a:solidFill>
                  <a:latin typeface="Arial Narrow" panose="020B060602020203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Preparación</a:t>
              </a:r>
              <a:endParaRPr lang="en-US" sz="1600" b="1" dirty="0">
                <a:solidFill>
                  <a:srgbClr val="2D3E50"/>
                </a:solidFill>
                <a:latin typeface="Arial Narrow" panose="020B060602020203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5" name="1 Título">
            <a:extLst>
              <a:ext uri="{FF2B5EF4-FFF2-40B4-BE49-F238E27FC236}">
                <a16:creationId xmlns="" xmlns:a16="http://schemas.microsoft.com/office/drawing/2014/main" id="{712A791D-07BD-4E73-BB0E-602E7AD393AD}"/>
              </a:ext>
            </a:extLst>
          </p:cNvPr>
          <p:cNvSpPr txBox="1">
            <a:spLocks/>
          </p:cNvSpPr>
          <p:nvPr/>
        </p:nvSpPr>
        <p:spPr>
          <a:xfrm>
            <a:off x="340657" y="803199"/>
            <a:ext cx="7067156" cy="606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¿CÚALES SON LAS FASES </a:t>
            </a:r>
            <a:r>
              <a:rPr lang="es-PE" sz="18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LA ELABORACIÓN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 PLAN?</a:t>
            </a:r>
            <a:r>
              <a:rPr lang="es-PE" sz="20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s-PE" sz="20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PE" sz="12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 ciudades emergentes a ciudades sostenibles- la oportunidad de las ciudades latinoamerican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03199"/>
            <a:ext cx="9144000" cy="5143500"/>
          </a:xfrm>
          <a:prstGeom prst="rect">
            <a:avLst/>
          </a:prstGeom>
        </p:spPr>
      </p:pic>
      <p:sp>
        <p:nvSpPr>
          <p:cNvPr id="5" name="1 Título">
            <a:extLst>
              <a:ext uri="{FF2B5EF4-FFF2-40B4-BE49-F238E27FC236}">
                <a16:creationId xmlns="" xmlns:a16="http://schemas.microsoft.com/office/drawing/2014/main" id="{712A791D-07BD-4E73-BB0E-602E7AD393AD}"/>
              </a:ext>
            </a:extLst>
          </p:cNvPr>
          <p:cNvSpPr txBox="1">
            <a:spLocks/>
          </p:cNvSpPr>
          <p:nvPr/>
        </p:nvSpPr>
        <p:spPr>
          <a:xfrm>
            <a:off x="340657" y="803199"/>
            <a:ext cx="7955618" cy="60667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ES IMPORTANTE ELABORAR EL </a:t>
            </a:r>
            <a:r>
              <a:rPr lang="es-PE" sz="1800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DE PREVENCIÓN Y REDUCCIÓN DEL RIESGO DE </a:t>
            </a: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DESASTRES?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407950575"/>
              </p:ext>
            </p:extLst>
          </p:nvPr>
        </p:nvGraphicFramePr>
        <p:xfrm>
          <a:off x="1343025" y="16321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1 Rectángulo"/>
          <p:cNvSpPr/>
          <p:nvPr/>
        </p:nvSpPr>
        <p:spPr>
          <a:xfrm>
            <a:off x="6585550" y="2434709"/>
            <a:ext cx="1710725" cy="369332"/>
          </a:xfrm>
          <a:prstGeom prst="rect">
            <a:avLst/>
          </a:prstGeom>
          <a:ln w="38100">
            <a:solidFill>
              <a:srgbClr val="297E96"/>
            </a:solidFill>
          </a:ln>
        </p:spPr>
        <p:txBody>
          <a:bodyPr wrap="none">
            <a:spAutoFit/>
          </a:bodyPr>
          <a:lstStyle/>
          <a:p>
            <a:r>
              <a:rPr lang="es-PE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PREVENCIÓN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956228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e ciudades emergentes a ciudades sostenibles- la oportunidad de las ciudades latinoamericana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03199"/>
            <a:ext cx="9144000" cy="5143500"/>
          </a:xfrm>
          <a:prstGeom prst="rect">
            <a:avLst/>
          </a:prstGeom>
        </p:spPr>
      </p:pic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2909056359"/>
              </p:ext>
            </p:extLst>
          </p:nvPr>
        </p:nvGraphicFramePr>
        <p:xfrm>
          <a:off x="1343025" y="163212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1 Rectángulo"/>
          <p:cNvSpPr/>
          <p:nvPr/>
        </p:nvSpPr>
        <p:spPr>
          <a:xfrm>
            <a:off x="6352508" y="2120384"/>
            <a:ext cx="1582484" cy="369332"/>
          </a:xfrm>
          <a:prstGeom prst="rect">
            <a:avLst/>
          </a:prstGeom>
          <a:ln w="38100">
            <a:solidFill>
              <a:srgbClr val="60586C"/>
            </a:solidFill>
          </a:ln>
        </p:spPr>
        <p:txBody>
          <a:bodyPr wrap="none">
            <a:spAutoFit/>
          </a:bodyPr>
          <a:lstStyle/>
          <a:p>
            <a:r>
              <a:rPr lang="es-PE" b="1" dirty="0">
                <a:solidFill>
                  <a:srgbClr val="60586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REDUCCIÓN</a:t>
            </a:r>
            <a:endParaRPr lang="es-MX" dirty="0">
              <a:solidFill>
                <a:srgbClr val="60586C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44774" y="768914"/>
            <a:ext cx="8679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¿POR QUÉ ES IMPORTANTE ELABORAR EL PLAN DE PREVENCIÓN Y REDUCCIÓN DEL RIESGO DE DESASTRES?</a:t>
            </a:r>
          </a:p>
        </p:txBody>
      </p:sp>
    </p:spTree>
    <p:extLst>
      <p:ext uri="{BB962C8B-B14F-4D97-AF65-F5344CB8AC3E}">
        <p14:creationId xmlns:p14="http://schemas.microsoft.com/office/powerpoint/2010/main" val="3430706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xmlns="" id="{EDAC52EA-6FBE-4C7C-A26D-ED9E79DAF8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095" y="2952749"/>
            <a:ext cx="1651092" cy="1175837"/>
          </a:xfrm>
          <a:prstGeom prst="rect">
            <a:avLst/>
          </a:prstGeom>
          <a:solidFill>
            <a:srgbClr val="7E7185"/>
          </a:solidFill>
          <a:ln w="76200" cmpd="thickThin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s-PE" altLang="es-MX" sz="16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Ley </a:t>
            </a:r>
            <a:r>
              <a:rPr lang="es-PE" altLang="es-MX" sz="1600" b="1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N° 29664</a:t>
            </a:r>
            <a:endParaRPr lang="es-PE" altLang="es-MX" sz="16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ectangle 8">
            <a:extLst>
              <a:ext uri="{FF2B5EF4-FFF2-40B4-BE49-F238E27FC236}">
                <a16:creationId xmlns:a16="http://schemas.microsoft.com/office/drawing/2014/main" xmlns="" id="{72624359-609D-4FC7-AAAD-21C44AA3C7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5815" y="2952749"/>
            <a:ext cx="3448539" cy="1424379"/>
          </a:xfrm>
          <a:prstGeom prst="rect">
            <a:avLst/>
          </a:prstGeom>
          <a:solidFill>
            <a:schemeClr val="accent6"/>
          </a:solidFill>
          <a:ln w="76200" cmpd="thickThin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just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s-PE" altLang="es-MX" sz="1600" b="1" u="sng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Los </a:t>
            </a:r>
            <a:r>
              <a:rPr lang="es-PE" altLang="es-MX" sz="1600" b="1" u="sng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planes específicos se aprueban como máximo en el mes de agosto de cada año</a:t>
            </a:r>
            <a:r>
              <a:rPr lang="es-PE" altLang="es-MX" sz="16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s-MX" altLang="es-MX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5 Cheurón">
            <a:extLst>
              <a:ext uri="{FF2B5EF4-FFF2-40B4-BE49-F238E27FC236}">
                <a16:creationId xmlns:a16="http://schemas.microsoft.com/office/drawing/2014/main" xmlns="" id="{A4C3AE55-7B29-4E65-9000-BF3DB2B07BA7}"/>
              </a:ext>
            </a:extLst>
          </p:cNvPr>
          <p:cNvSpPr/>
          <p:nvPr/>
        </p:nvSpPr>
        <p:spPr>
          <a:xfrm>
            <a:off x="4359187" y="3310156"/>
            <a:ext cx="703627" cy="716168"/>
          </a:xfrm>
          <a:prstGeom prst="chevron">
            <a:avLst/>
          </a:prstGeom>
          <a:solidFill>
            <a:srgbClr val="297E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PE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xmlns="" id="{D448A019-8947-4AC9-8961-E0AB2C0CAD22}"/>
              </a:ext>
            </a:extLst>
          </p:cNvPr>
          <p:cNvSpPr txBox="1">
            <a:spLocks/>
          </p:cNvSpPr>
          <p:nvPr/>
        </p:nvSpPr>
        <p:spPr>
          <a:xfrm>
            <a:off x="574271" y="1074382"/>
            <a:ext cx="7672746" cy="465169"/>
          </a:xfrm>
          <a:prstGeom prst="rect">
            <a:avLst/>
          </a:prstGeom>
        </p:spPr>
        <p:txBody>
          <a:bodyPr vert="horz" lIns="68580" tIns="34290" rIns="68580" bIns="3429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00000"/>
              </a:lnSpc>
            </a:pPr>
            <a:r>
              <a:rPr lang="es-PE" sz="18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¿HAY UN PLAZO PARA ELABORAR EL PLAN?</a:t>
            </a:r>
            <a:endParaRPr lang="es-PE" sz="1800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xmlns="" id="{A2459C0A-E747-431C-852C-FCF251D3ED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4271" y="2952748"/>
            <a:ext cx="1548084" cy="1173167"/>
          </a:xfrm>
          <a:prstGeom prst="rect">
            <a:avLst/>
          </a:prstGeom>
          <a:solidFill>
            <a:schemeClr val="accent6"/>
          </a:solidFill>
          <a:ln w="63500" cmpd="thickThin" algn="ctr">
            <a:noFill/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s-E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Ley N° 30831</a:t>
            </a:r>
            <a:endParaRPr lang="es-MX" altLang="es-MX" sz="1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5 Cheurón">
            <a:extLst>
              <a:ext uri="{FF2B5EF4-FFF2-40B4-BE49-F238E27FC236}">
                <a16:creationId xmlns:a16="http://schemas.microsoft.com/office/drawing/2014/main" xmlns="" id="{F38533EF-A712-490E-B7FF-D8DFCCA532C9}"/>
              </a:ext>
            </a:extLst>
          </p:cNvPr>
          <p:cNvSpPr/>
          <p:nvPr/>
        </p:nvSpPr>
        <p:spPr>
          <a:xfrm>
            <a:off x="2124823" y="3307877"/>
            <a:ext cx="583272" cy="691455"/>
          </a:xfrm>
          <a:prstGeom prst="chevron">
            <a:avLst/>
          </a:prstGeom>
          <a:solidFill>
            <a:srgbClr val="297E9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s-PE" sz="135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695720" y="1645985"/>
            <a:ext cx="76271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0000"/>
              </a:lnSpc>
            </a:pPr>
            <a:r>
              <a:rPr lang="es-ES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 Ley N° 30831, modifica el Artículo19° de la Ley Nº 29664 con la finalidad de incorporar un plazo para este plan específico.</a:t>
            </a:r>
            <a:endParaRPr lang="es-PE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270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2D7A0AF7-EB4A-4339-B086-BE09E613BC1A}"/>
              </a:ext>
            </a:extLst>
          </p:cNvPr>
          <p:cNvSpPr txBox="1">
            <a:spLocks/>
          </p:cNvSpPr>
          <p:nvPr/>
        </p:nvSpPr>
        <p:spPr>
          <a:xfrm>
            <a:off x="450904" y="714156"/>
            <a:ext cx="7850709" cy="758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s-PE" sz="2000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PLANIFICACIÓN PARA BRINDAR ASISTENCIAS TÉCNICAS</a:t>
            </a:r>
          </a:p>
          <a:p>
            <a:pPr>
              <a:spcBef>
                <a:spcPct val="0"/>
              </a:spcBef>
            </a:pPr>
            <a:r>
              <a:rPr lang="es-PE" sz="16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PERIODO </a:t>
            </a:r>
            <a:r>
              <a:rPr lang="es-PE" sz="1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</a:p>
          <a:p>
            <a:pPr algn="l">
              <a:spcBef>
                <a:spcPct val="0"/>
              </a:spcBef>
            </a:pPr>
            <a:endParaRPr lang="es-PE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A2D432E4-3AED-41EB-A5C8-111B8EDD39A5}"/>
              </a:ext>
            </a:extLst>
          </p:cNvPr>
          <p:cNvSpPr/>
          <p:nvPr/>
        </p:nvSpPr>
        <p:spPr>
          <a:xfrm>
            <a:off x="717562" y="1554378"/>
            <a:ext cx="381029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b="1" dirty="0" smtClean="0">
                <a:solidFill>
                  <a:srgbClr val="297E9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Intervención: </a:t>
            </a:r>
          </a:p>
          <a:p>
            <a:pPr algn="just"/>
            <a:r>
              <a:rPr lang="es-PE" sz="3600" b="1" dirty="0" smtClean="0">
                <a:solidFill>
                  <a:schemeClr val="accent6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167</a:t>
            </a:r>
            <a:r>
              <a:rPr lang="es-PE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entidades priorizadas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xmlns="" id="{7B770257-BEDF-45A7-B409-9EB0F6541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365661"/>
              </p:ext>
            </p:extLst>
          </p:nvPr>
        </p:nvGraphicFramePr>
        <p:xfrm>
          <a:off x="4805451" y="1691896"/>
          <a:ext cx="3718472" cy="1419225"/>
        </p:xfrm>
        <a:graphic>
          <a:graphicData uri="http://schemas.openxmlformats.org/drawingml/2006/table">
            <a:tbl>
              <a:tblPr/>
              <a:tblGrid>
                <a:gridCol w="2311013">
                  <a:extLst>
                    <a:ext uri="{9D8B030D-6E8A-4147-A177-3AD203B41FA5}">
                      <a16:colId xmlns:a16="http://schemas.microsoft.com/office/drawing/2014/main" xmlns="" val="4144160353"/>
                    </a:ext>
                  </a:extLst>
                </a:gridCol>
                <a:gridCol w="1407459">
                  <a:extLst>
                    <a:ext uri="{9D8B030D-6E8A-4147-A177-3AD203B41FA5}">
                      <a16:colId xmlns:a16="http://schemas.microsoft.com/office/drawing/2014/main" xmlns="" val="571499618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Nivel de Gobierno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2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PE" sz="1800" b="0" i="0" u="none" strike="noStrike" dirty="0">
                          <a:solidFill>
                            <a:srgbClr val="FFFFFF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Entidades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592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95716187"/>
                  </a:ext>
                </a:extLst>
              </a:tr>
              <a:tr h="161925">
                <a:tc>
                  <a:txBody>
                    <a:bodyPr/>
                    <a:lstStyle/>
                    <a:p>
                      <a:pPr algn="l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Nacional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2176723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Regional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00722484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es-PE" sz="1800" b="0" i="0" u="none" strike="noStrike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Provincial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338920311"/>
                  </a:ext>
                </a:extLst>
              </a:tr>
              <a:tr h="171450">
                <a:tc>
                  <a:txBody>
                    <a:bodyPr/>
                    <a:lstStyle/>
                    <a:p>
                      <a:pPr algn="l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Distrital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57703301"/>
                  </a:ext>
                </a:extLst>
              </a:tr>
            </a:tbl>
          </a:graphicData>
        </a:graphic>
      </p:graphicFrame>
      <p:graphicFrame>
        <p:nvGraphicFramePr>
          <p:cNvPr id="11" name="Tabla 10">
            <a:extLst>
              <a:ext uri="{FF2B5EF4-FFF2-40B4-BE49-F238E27FC236}">
                <a16:creationId xmlns:a16="http://schemas.microsoft.com/office/drawing/2014/main" xmlns="" id="{785EDDE7-7E35-4167-BC9A-94D3A5465B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9953838"/>
              </p:ext>
            </p:extLst>
          </p:nvPr>
        </p:nvGraphicFramePr>
        <p:xfrm>
          <a:off x="4805451" y="3962032"/>
          <a:ext cx="3718472" cy="942975"/>
        </p:xfrm>
        <a:graphic>
          <a:graphicData uri="http://schemas.openxmlformats.org/drawingml/2006/table">
            <a:tbl>
              <a:tblPr/>
              <a:tblGrid>
                <a:gridCol w="2330456">
                  <a:extLst>
                    <a:ext uri="{9D8B030D-6E8A-4147-A177-3AD203B41FA5}">
                      <a16:colId xmlns:a16="http://schemas.microsoft.com/office/drawing/2014/main" xmlns="" val="3976716733"/>
                    </a:ext>
                  </a:extLst>
                </a:gridCol>
                <a:gridCol w="1388016">
                  <a:extLst>
                    <a:ext uri="{9D8B030D-6E8A-4147-A177-3AD203B41FA5}">
                      <a16:colId xmlns:a16="http://schemas.microsoft.com/office/drawing/2014/main" xmlns="" val="233065095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Lima </a:t>
                      </a:r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Metropolitana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0267249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2000" b="0" i="0" u="none" strike="noStrike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Callao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7787837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ctr"/>
                      <a:r>
                        <a:rPr lang="es-P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Interior</a:t>
                      </a:r>
                      <a:r>
                        <a:rPr lang="es-PE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del país</a:t>
                      </a:r>
                      <a:endParaRPr lang="es-PE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43261086"/>
                  </a:ext>
                </a:extLst>
              </a:tr>
            </a:tbl>
          </a:graphicData>
        </a:graphic>
      </p:graphicFrame>
      <p:sp>
        <p:nvSpPr>
          <p:cNvPr id="2" name="Flecha abajo 1"/>
          <p:cNvSpPr/>
          <p:nvPr/>
        </p:nvSpPr>
        <p:spPr>
          <a:xfrm>
            <a:off x="6798036" y="3417234"/>
            <a:ext cx="519977" cy="394447"/>
          </a:xfrm>
          <a:prstGeom prst="downArrow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49" y="2477708"/>
            <a:ext cx="2492564" cy="363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xmlns="" id="{2D7A0AF7-EB4A-4339-B086-BE09E613BC1A}"/>
              </a:ext>
            </a:extLst>
          </p:cNvPr>
          <p:cNvSpPr txBox="1">
            <a:spLocks/>
          </p:cNvSpPr>
          <p:nvPr/>
        </p:nvSpPr>
        <p:spPr>
          <a:xfrm>
            <a:off x="959370" y="750145"/>
            <a:ext cx="3043004" cy="7580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</a:pPr>
            <a:r>
              <a:rPr lang="es-PE" b="1" dirty="0" smtClean="0">
                <a:solidFill>
                  <a:srgbClr val="1F7B9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RESULTADOS </a:t>
            </a:r>
          </a:p>
          <a:p>
            <a:pPr>
              <a:spcBef>
                <a:spcPct val="0"/>
              </a:spcBef>
            </a:pPr>
            <a:r>
              <a:rPr lang="es-PE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PERIODO </a:t>
            </a:r>
            <a:r>
              <a:rPr lang="es-PE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2019 </a:t>
            </a:r>
            <a:endParaRPr lang="es-PE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spcBef>
                <a:spcPct val="0"/>
              </a:spcBef>
            </a:pPr>
            <a:endParaRPr lang="es-PE" b="1" dirty="0">
              <a:solidFill>
                <a:srgbClr val="1F7B9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99399075"/>
              </p:ext>
            </p:extLst>
          </p:nvPr>
        </p:nvGraphicFramePr>
        <p:xfrm>
          <a:off x="900194" y="1675361"/>
          <a:ext cx="344617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6345"/>
                <a:gridCol w="1539825"/>
              </a:tblGrid>
              <a:tr h="37084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PE" sz="2000" b="0" i="0" u="none" strike="noStrike" dirty="0" smtClean="0">
                          <a:solidFill>
                            <a:srgbClr val="FFFFFF"/>
                          </a:solidFill>
                          <a:effectLst/>
                          <a:latin typeface="Arial Narrow" panose="020B0606020202030204" pitchFamily="34" charset="0"/>
                        </a:rPr>
                        <a:t>RESULTADOS</a:t>
                      </a:r>
                      <a:endParaRPr lang="es-PE" sz="2000" b="0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PE" sz="2000" b="0" i="0" u="none" strike="noStrike" dirty="0">
                        <a:solidFill>
                          <a:srgbClr val="FFFFFF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97E96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fontAlgn="b"/>
                      <a:r>
                        <a:rPr lang="es-P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Planes</a:t>
                      </a:r>
                      <a:r>
                        <a:rPr lang="es-PE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 a</a:t>
                      </a:r>
                      <a:r>
                        <a:rPr lang="es-P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probados</a:t>
                      </a:r>
                      <a:endParaRPr lang="es-PE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s-PE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 Narrow" panose="020B0606020202030204" pitchFamily="34" charset="0"/>
                        </a:rPr>
                        <a:t>38</a:t>
                      </a:r>
                      <a:endParaRPr lang="es-PE" sz="2000" b="0" i="0" u="none" strike="noStrike" dirty="0">
                        <a:solidFill>
                          <a:srgbClr val="000000"/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Imagen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462" y="499159"/>
            <a:ext cx="4058806" cy="5735590"/>
          </a:xfrm>
          <a:prstGeom prst="rect">
            <a:avLst/>
          </a:prstGeom>
        </p:spPr>
      </p:pic>
      <p:sp>
        <p:nvSpPr>
          <p:cNvPr id="5" name="Elipse 10"/>
          <p:cNvSpPr/>
          <p:nvPr/>
        </p:nvSpPr>
        <p:spPr>
          <a:xfrm>
            <a:off x="5316395" y="4987210"/>
            <a:ext cx="276899" cy="134273"/>
          </a:xfrm>
          <a:prstGeom prst="ellipse">
            <a:avLst/>
          </a:prstGeom>
          <a:solidFill>
            <a:srgbClr val="FEFF73"/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6" name="Elipse 11"/>
          <p:cNvSpPr/>
          <p:nvPr/>
        </p:nvSpPr>
        <p:spPr>
          <a:xfrm>
            <a:off x="5340229" y="5324238"/>
            <a:ext cx="253065" cy="15333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28575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PE"/>
          </a:p>
        </p:txBody>
      </p:sp>
      <p:sp>
        <p:nvSpPr>
          <p:cNvPr id="2" name="1 Rectángulo"/>
          <p:cNvSpPr/>
          <p:nvPr/>
        </p:nvSpPr>
        <p:spPr>
          <a:xfrm>
            <a:off x="5731678" y="4783064"/>
            <a:ext cx="1103187" cy="5411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ts val="3500"/>
              </a:lnSpc>
            </a:pPr>
            <a:r>
              <a:rPr lang="es-PE" dirty="0">
                <a:solidFill>
                  <a:prstClr val="black"/>
                </a:solidFill>
                <a:latin typeface="Arial Narrow" panose="020B0606020202030204" pitchFamily="34" charset="0"/>
              </a:rPr>
              <a:t>Aprobados</a:t>
            </a:r>
          </a:p>
        </p:txBody>
      </p:sp>
      <p:sp>
        <p:nvSpPr>
          <p:cNvPr id="9" name="Rectángulo 4"/>
          <p:cNvSpPr/>
          <p:nvPr/>
        </p:nvSpPr>
        <p:spPr>
          <a:xfrm>
            <a:off x="5669161" y="5131320"/>
            <a:ext cx="1165704" cy="4804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3500"/>
              </a:lnSpc>
            </a:pPr>
            <a:r>
              <a:rPr lang="es-PE" dirty="0" smtClean="0">
                <a:latin typeface="Arial Narrow" panose="020B0606020202030204" pitchFamily="34" charset="0"/>
              </a:rPr>
              <a:t>En Proceso</a:t>
            </a:r>
            <a:endParaRPr lang="es-PE" dirty="0">
              <a:latin typeface="Arial Narrow" panose="020B0606020202030204" pitchFamily="34" charset="0"/>
            </a:endParaRPr>
          </a:p>
        </p:txBody>
      </p:sp>
      <p:pic>
        <p:nvPicPr>
          <p:cNvPr id="11" name="Imagen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669" y="2563317"/>
            <a:ext cx="2713220" cy="3671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778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5631</TotalTime>
  <Words>1226</Words>
  <Application>Microsoft Office PowerPoint</Application>
  <PresentationFormat>Presentación en pantalla (4:3)</PresentationFormat>
  <Paragraphs>284</Paragraphs>
  <Slides>22</Slides>
  <Notes>4</Notes>
  <HiddenSlides>0</HiddenSlides>
  <MMClips>3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22</vt:i4>
      </vt:variant>
    </vt:vector>
  </HeadingPairs>
  <TitlesOfParts>
    <vt:vector size="25" baseType="lpstr">
      <vt:lpstr>Tema de Office</vt:lpstr>
      <vt:lpstr>CorelDRAW</vt:lpstr>
      <vt:lpstr>Paquete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SOBRE EL DESARROLLO SOSTENIBLE</vt:lpstr>
      <vt:lpstr>Presentación de PowerPoint</vt:lpstr>
      <vt:lpstr>Presentación de PowerPoint</vt:lpstr>
      <vt:lpstr>Presentación de PowerPoint</vt:lpstr>
      <vt:lpstr>APLICANDO EL CONCEPTO DE SOSTENIBILIDAD</vt:lpstr>
      <vt:lpstr>REFLEXIONES FINALES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DIFAT</dc:creator>
  <cp:lastModifiedBy>Ena</cp:lastModifiedBy>
  <cp:revision>547</cp:revision>
  <cp:lastPrinted>2019-08-21T13:52:18Z</cp:lastPrinted>
  <dcterms:created xsi:type="dcterms:W3CDTF">2017-11-21T22:23:16Z</dcterms:created>
  <dcterms:modified xsi:type="dcterms:W3CDTF">2019-11-27T08:14:40Z</dcterms:modified>
</cp:coreProperties>
</file>