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handoutMasterIdLst>
    <p:handoutMasterId r:id="rId5"/>
  </p:handoutMasterIdLst>
  <p:sldIdLst>
    <p:sldId id="494" r:id="rId2"/>
    <p:sldId id="493" r:id="rId3"/>
  </p:sldIdLst>
  <p:sldSz cx="9144000" cy="6983413"/>
  <p:notesSz cx="6797675" cy="9928225"/>
  <p:defaultTextStyle>
    <a:defPPr>
      <a:defRPr lang="es-ES"/>
    </a:defPPr>
    <a:lvl1pPr marL="0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1pPr>
    <a:lvl2pPr marL="542921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2pPr>
    <a:lvl3pPr marL="1085844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3pPr>
    <a:lvl4pPr marL="1628765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4pPr>
    <a:lvl5pPr marL="2171688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5pPr>
    <a:lvl6pPr marL="2714609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6pPr>
    <a:lvl7pPr marL="3257532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7pPr>
    <a:lvl8pPr marL="3800453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8pPr>
    <a:lvl9pPr marL="4343376" algn="l" defTabSz="1085844" rtl="0" eaLnBrk="1" latinLnBrk="0" hangingPunct="1">
      <a:defRPr sz="21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9B"/>
    <a:srgbClr val="8FC36B"/>
    <a:srgbClr val="5AB3D2"/>
    <a:srgbClr val="80C4DC"/>
    <a:srgbClr val="76ABDC"/>
    <a:srgbClr val="FF1D1D"/>
    <a:srgbClr val="FF0066"/>
    <a:srgbClr val="0070C0"/>
    <a:srgbClr val="FF5B5B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1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66129-7BDB-42E0-B721-5625ACED36AF}" type="datetimeFigureOut">
              <a:rPr lang="es-PE" smtClean="0"/>
              <a:t>27/11/2019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EE431-BB59-4126-918B-291A2C2AC8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83276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E119B-C67A-475D-87FD-9ADD98A820D3}" type="datetimeFigureOut">
              <a:rPr lang="es-ES" smtClean="0"/>
              <a:t>27/11/2019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0" y="1241425"/>
            <a:ext cx="438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0B9C6-B4D7-43AA-A20F-B8C9C9D74F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10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1pPr>
    <a:lvl2pPr marL="542921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2pPr>
    <a:lvl3pPr marL="1085844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3pPr>
    <a:lvl4pPr marL="1628765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4pPr>
    <a:lvl5pPr marL="2171688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5pPr>
    <a:lvl6pPr marL="2714609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6pPr>
    <a:lvl7pPr marL="3257532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7pPr>
    <a:lvl8pPr marL="3800453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8pPr>
    <a:lvl9pPr marL="4343376" algn="l" defTabSz="1085844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2888"/>
            <a:ext cx="7772400" cy="2431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67909"/>
            <a:ext cx="6858000" cy="168604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34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9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71802"/>
            <a:ext cx="1971675" cy="591812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71802"/>
            <a:ext cx="5800725" cy="59181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15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028950" y="6472590"/>
            <a:ext cx="3086100" cy="37180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28650" y="6472590"/>
            <a:ext cx="2057400" cy="37180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457950" y="6472590"/>
            <a:ext cx="2057400" cy="37180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2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0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41006"/>
            <a:ext cx="7886700" cy="290490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673393"/>
            <a:ext cx="7886700" cy="15276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59011"/>
            <a:ext cx="3886200" cy="443091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59011"/>
            <a:ext cx="3886200" cy="443091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47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71803"/>
            <a:ext cx="7886700" cy="13498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711907"/>
            <a:ext cx="3868340" cy="83897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50886"/>
            <a:ext cx="3868340" cy="375196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711907"/>
            <a:ext cx="3887391" cy="83897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50886"/>
            <a:ext cx="3887391" cy="375196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7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32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20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65561"/>
            <a:ext cx="2949178" cy="16294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05483"/>
            <a:ext cx="4629150" cy="4962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95024"/>
            <a:ext cx="2949178" cy="38812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65561"/>
            <a:ext cx="2949178" cy="16294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05483"/>
            <a:ext cx="4629150" cy="49627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95024"/>
            <a:ext cx="2949178" cy="38812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2B46B86D-1AAE-4195-A06E-E8FEF04D5022}" type="datetimeFigureOut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27/11/2019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2591"/>
            <a:ext cx="30861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472591"/>
            <a:ext cx="2057400" cy="371802"/>
          </a:xfrm>
          <a:prstGeom prst="rect">
            <a:avLst/>
          </a:prstGeom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E5B581D5-CCA8-4840-8ABD-6D304A8EC09F}" type="slidenum">
              <a:rPr lang="es-PE" sz="1800" smtClean="0">
                <a:solidFill>
                  <a:prstClr val="black">
                    <a:tint val="75000"/>
                  </a:prstClr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PE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68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71803"/>
            <a:ext cx="7886700" cy="1349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59011"/>
            <a:ext cx="7886700" cy="4430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6148CCA7-8E68-4B3F-9727-9E71919D1815}"/>
              </a:ext>
            </a:extLst>
          </p:cNvPr>
          <p:cNvSpPr/>
          <p:nvPr userDrawn="1"/>
        </p:nvSpPr>
        <p:spPr>
          <a:xfrm>
            <a:off x="0" y="6472589"/>
            <a:ext cx="7452320" cy="510824"/>
          </a:xfrm>
          <a:prstGeom prst="rect">
            <a:avLst/>
          </a:prstGeom>
          <a:solidFill>
            <a:srgbClr val="297E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800">
              <a:solidFill>
                <a:prstClr val="white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846BC9D6-CA92-41A8-86AE-38B6A3C15BA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3153"/>
            <a:ext cx="3528392" cy="447058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971FC152-E388-4AF6-BFC0-67599CDD34D0}"/>
              </a:ext>
            </a:extLst>
          </p:cNvPr>
          <p:cNvCxnSpPr/>
          <p:nvPr userDrawn="1"/>
        </p:nvCxnSpPr>
        <p:spPr>
          <a:xfrm>
            <a:off x="0" y="6424699"/>
            <a:ext cx="9144000" cy="0"/>
          </a:xfrm>
          <a:prstGeom prst="line">
            <a:avLst/>
          </a:prstGeom>
          <a:ln w="28575">
            <a:solidFill>
              <a:srgbClr val="297E9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980D248E-2BF4-4117-A3C3-9F1597B1CBA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940" y="177012"/>
            <a:ext cx="1136906" cy="279338"/>
          </a:xfrm>
          <a:prstGeom prst="rect">
            <a:avLst/>
          </a:prstGeom>
        </p:spPr>
      </p:pic>
      <p:sp>
        <p:nvSpPr>
          <p:cNvPr id="20" name="Flecha: pentágono 19">
            <a:extLst>
              <a:ext uri="{FF2B5EF4-FFF2-40B4-BE49-F238E27FC236}">
                <a16:creationId xmlns:a16="http://schemas.microsoft.com/office/drawing/2014/main" xmlns="" id="{658E946F-17FF-49D3-8757-63EFC763C59E}"/>
              </a:ext>
            </a:extLst>
          </p:cNvPr>
          <p:cNvSpPr/>
          <p:nvPr userDrawn="1"/>
        </p:nvSpPr>
        <p:spPr>
          <a:xfrm flipH="1">
            <a:off x="6948264" y="6472587"/>
            <a:ext cx="2195736" cy="510826"/>
          </a:xfrm>
          <a:prstGeom prst="homePlat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800">
              <a:solidFill>
                <a:prstClr val="white"/>
              </a:solidFill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6171F4A4-83BC-4205-B360-6880E897E87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552439"/>
            <a:ext cx="1656184" cy="339842"/>
          </a:xfrm>
          <a:prstGeom prst="rect">
            <a:avLst/>
          </a:prstGeom>
          <a:blipFill>
            <a:blip r:embed="rId17"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30896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5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951" y="1671493"/>
            <a:ext cx="2209034" cy="298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5036609" y="2743201"/>
            <a:ext cx="253309" cy="12091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928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erica cenep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578" y="1189287"/>
            <a:ext cx="2183491" cy="292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4885469" y="3438448"/>
            <a:ext cx="253309" cy="1209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16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7802</TotalTime>
  <Words>0</Words>
  <Application>Microsoft Office PowerPoint</Application>
  <PresentationFormat>Personalizado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Elmer Juarez Martinez</dc:creator>
  <cp:lastModifiedBy>Jose Zavala Aguirre</cp:lastModifiedBy>
  <cp:revision>457</cp:revision>
  <cp:lastPrinted>2018-03-01T19:58:04Z</cp:lastPrinted>
  <dcterms:created xsi:type="dcterms:W3CDTF">2017-09-28T16:36:42Z</dcterms:created>
  <dcterms:modified xsi:type="dcterms:W3CDTF">2019-11-27T17:51:29Z</dcterms:modified>
</cp:coreProperties>
</file>